
<file path=[Content_Types].xml><?xml version="1.0" encoding="utf-8"?>
<Types xmlns="http://schemas.openxmlformats.org/package/2006/content-types">
  <Default Extension="fntdata" ContentType="application/x-fontdata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38_781B6B24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4"/>
  </p:sldMasterIdLst>
  <p:notesMasterIdLst>
    <p:notesMasterId r:id="rId68"/>
  </p:notesMasterIdLst>
  <p:sldIdLst>
    <p:sldId id="256" r:id="rId5"/>
    <p:sldId id="258" r:id="rId6"/>
    <p:sldId id="388" r:id="rId7"/>
    <p:sldId id="259" r:id="rId8"/>
    <p:sldId id="261" r:id="rId9"/>
    <p:sldId id="312" r:id="rId10"/>
    <p:sldId id="263" r:id="rId11"/>
    <p:sldId id="390" r:id="rId12"/>
    <p:sldId id="364" r:id="rId13"/>
    <p:sldId id="363" r:id="rId14"/>
    <p:sldId id="268" r:id="rId15"/>
    <p:sldId id="269" r:id="rId16"/>
    <p:sldId id="270" r:id="rId17"/>
    <p:sldId id="272" r:id="rId18"/>
    <p:sldId id="316" r:id="rId19"/>
    <p:sldId id="318" r:id="rId20"/>
    <p:sldId id="313" r:id="rId21"/>
    <p:sldId id="348" r:id="rId22"/>
    <p:sldId id="314" r:id="rId23"/>
    <p:sldId id="315" r:id="rId24"/>
    <p:sldId id="319" r:id="rId25"/>
    <p:sldId id="320" r:id="rId26"/>
    <p:sldId id="321" r:id="rId27"/>
    <p:sldId id="324" r:id="rId28"/>
    <p:sldId id="325" r:id="rId29"/>
    <p:sldId id="326" r:id="rId30"/>
    <p:sldId id="328" r:id="rId31"/>
    <p:sldId id="329" r:id="rId32"/>
    <p:sldId id="330" r:id="rId33"/>
    <p:sldId id="336" r:id="rId34"/>
    <p:sldId id="338" r:id="rId35"/>
    <p:sldId id="339" r:id="rId36"/>
    <p:sldId id="337" r:id="rId37"/>
    <p:sldId id="389" r:id="rId38"/>
    <p:sldId id="322" r:id="rId39"/>
    <p:sldId id="323" r:id="rId40"/>
    <p:sldId id="376" r:id="rId41"/>
    <p:sldId id="333" r:id="rId42"/>
    <p:sldId id="335" r:id="rId43"/>
    <p:sldId id="340" r:id="rId44"/>
    <p:sldId id="341" r:id="rId45"/>
    <p:sldId id="375" r:id="rId46"/>
    <p:sldId id="370" r:id="rId47"/>
    <p:sldId id="361" r:id="rId48"/>
    <p:sldId id="385" r:id="rId49"/>
    <p:sldId id="344" r:id="rId50"/>
    <p:sldId id="377" r:id="rId51"/>
    <p:sldId id="353" r:id="rId52"/>
    <p:sldId id="369" r:id="rId53"/>
    <p:sldId id="354" r:id="rId54"/>
    <p:sldId id="355" r:id="rId55"/>
    <p:sldId id="378" r:id="rId56"/>
    <p:sldId id="379" r:id="rId57"/>
    <p:sldId id="356" r:id="rId58"/>
    <p:sldId id="360" r:id="rId59"/>
    <p:sldId id="380" r:id="rId60"/>
    <p:sldId id="366" r:id="rId61"/>
    <p:sldId id="381" r:id="rId62"/>
    <p:sldId id="382" r:id="rId63"/>
    <p:sldId id="383" r:id="rId64"/>
    <p:sldId id="384" r:id="rId65"/>
    <p:sldId id="386" r:id="rId66"/>
    <p:sldId id="387" r:id="rId67"/>
  </p:sldIdLst>
  <p:sldSz cx="9144000" cy="5143500" type="screen16x9"/>
  <p:notesSz cx="6858000" cy="9144000"/>
  <p:embeddedFontLst>
    <p:embeddedFont>
      <p:font typeface="Baloo 2" panose="020B0604020202020204" charset="0"/>
      <p:regular r:id="rId69"/>
      <p:bold r:id="rId70"/>
    </p:embeddedFont>
    <p:embeddedFont>
      <p:font typeface="Bierstadt" panose="020B0004020202020204" pitchFamily="34" charset="0"/>
      <p:regular r:id="rId71"/>
      <p:bold r:id="rId72"/>
      <p:italic r:id="rId73"/>
      <p:boldItalic r:id="rId74"/>
    </p:embeddedFont>
    <p:embeddedFont>
      <p:font typeface="Cascadia Code" panose="020B0609020000020004" pitchFamily="49" charset="0"/>
      <p:regular r:id="rId75"/>
      <p:bold r:id="rId76"/>
      <p:italic r:id="rId77"/>
      <p:boldItalic r:id="rId78"/>
    </p:embeddedFont>
    <p:embeddedFont>
      <p:font typeface="El Messiri" panose="020B0604020202020204" charset="-78"/>
      <p:regular r:id="rId79"/>
      <p:bold r:id="rId80"/>
    </p:embeddedFont>
    <p:embeddedFont>
      <p:font typeface="Lucida Bright" panose="02040602050505020304" pitchFamily="18" charset="0"/>
      <p:regular r:id="rId81"/>
      <p:bold r:id="rId82"/>
      <p:italic r:id="rId83"/>
      <p:boldItalic r:id="rId84"/>
    </p:embeddedFont>
    <p:embeddedFont>
      <p:font typeface="Nunito" pitchFamily="2" charset="0"/>
      <p:regular r:id="rId85"/>
      <p:bold r:id="rId86"/>
      <p:italic r:id="rId87"/>
      <p:boldItalic r:id="rId8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75A88A9-5080-B7C2-6731-184FF04AFB34}" name="NGUYỄN QUANG THÔNG" initials="NQT" userId="S::22127401@student.hcmus.edu.vn::6a3d1b08-1521-4fad-aeda-98bc1b47d601" providerId="AD"/>
  <p188:author id="{FE6C7CC6-9C14-37FF-695A-4FC0CA7DDC22}" name="HOÀNG TRUNG NGUYÊN" initials="HN" userId="S::22127298@student.hcmus.edu.vn::9ebc2087-bf7b-44f7-b0fb-7c7d2200cb5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00"/>
    <a:srgbClr val="000099"/>
    <a:srgbClr val="0066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7876E0-0D3C-4361-9CCA-31D0A3FE330B}" v="1229" vWet="1237" dt="2023-04-19T14:43:05.283"/>
    <p1510:client id="{0554343F-D4E8-BD1F-359C-F0A75F438082}" v="547" dt="2023-04-19T07:39:55.721"/>
    <p1510:client id="{12E21822-E21D-E5D8-70F2-2E37E4B86BA6}" v="2" dt="2023-04-19T08:52:22.936"/>
    <p1510:client id="{28144996-9F63-3B24-4E7F-4A893B53E89B}" v="38" dt="2023-04-18T14:49:29.728"/>
    <p1510:client id="{2CFF5B53-29DA-B152-47AF-E1985C7AD25A}" v="116" dt="2023-04-18T14:47:23.099"/>
    <p1510:client id="{56D0C136-67FB-458D-8687-ECB24F3AC4BE}" v="428" dt="2023-04-19T10:01:52.327"/>
    <p1510:client id="{72B0C33D-40BB-4829-970C-94EA6F9E0725}" v="484" vWet="488" dt="2023-04-19T14:45:27.861"/>
    <p1510:client id="{98907E57-E27E-5052-6AF3-D4A4D441CD19}" v="268" vWet="269" dt="2023-04-19T01:28:53.010"/>
    <p1510:client id="{AADBD44C-9F71-443B-B0CB-0061DFBA6411}" v="2960" dt="2023-04-19T14:45:32.927"/>
    <p1510:client id="{B9CE03A6-C4E3-C303-C58E-96867D729684}" v="108" dt="2023-04-19T07:54:09.837"/>
    <p1510:client id="{BF4C77F4-7028-E6D2-5753-DA7EDC5BB394}" v="1" dt="2023-04-19T14:33:04.801"/>
    <p1510:client id="{D1BF04C2-78ED-2BB7-86EF-5AE243CC6ADA}" v="82" dt="2023-04-19T04:29:14.759"/>
    <p1510:client id="{D269066D-AEBC-D180-D7DA-18E0D151B7B1}" v="378" dt="2023-04-19T03:26:25.166"/>
    <p1510:client id="{F5DDCAA4-935E-493C-6639-75568D3B286B}" v="3" dt="2023-04-18T15:26:41.941"/>
    <p1510:client id="{FA783867-233E-DEAC-2421-F770B9FFE7A1}" v="205" dt="2023-04-18T15:24:15.573"/>
  </p1510:revLst>
</p1510:revInfo>
</file>

<file path=ppt/tableStyles.xml><?xml version="1.0" encoding="utf-8"?>
<a:tblStyleLst xmlns:a="http://schemas.openxmlformats.org/drawingml/2006/main" def="{FD867FE3-E82B-4E7F-BC2D-B693C69A4131}">
  <a:tblStyle styleId="{FD867FE3-E82B-4E7F-BC2D-B693C69A413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C73BDC6-E045-4D37-97CD-F6A710823479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7E8"/>
          </a:solidFill>
        </a:fill>
      </a:tcStyle>
    </a:wholeTbl>
    <a:band1H>
      <a:tcTxStyle/>
      <a:tcStyle>
        <a:tcBdr/>
        <a:fill>
          <a:solidFill>
            <a:srgbClr val="CECBC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ECBC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C3A3B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EC3A3B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114" y="2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84" Type="http://schemas.openxmlformats.org/officeDocument/2006/relationships/font" Target="fonts/font16.fntdata"/><Relationship Id="rId89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5" Type="http://schemas.openxmlformats.org/officeDocument/2006/relationships/slide" Target="slides/slide1.xml"/><Relationship Id="rId90" Type="http://schemas.openxmlformats.org/officeDocument/2006/relationships/viewProps" Target="view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font" Target="fonts/font1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4.fntdata"/><Relationship Id="rId80" Type="http://schemas.openxmlformats.org/officeDocument/2006/relationships/font" Target="fonts/font12.fntdata"/><Relationship Id="rId85" Type="http://schemas.openxmlformats.org/officeDocument/2006/relationships/font" Target="fonts/font17.fntdata"/><Relationship Id="rId93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font" Target="fonts/font15.fntdata"/><Relationship Id="rId88" Type="http://schemas.openxmlformats.org/officeDocument/2006/relationships/font" Target="fonts/font20.fntdata"/><Relationship Id="rId9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font" Target="fonts/font13.fntdata"/><Relationship Id="rId86" Type="http://schemas.openxmlformats.org/officeDocument/2006/relationships/font" Target="fonts/font18.fntdata"/><Relationship Id="rId9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8.fntdata"/><Relationship Id="rId7" Type="http://schemas.openxmlformats.org/officeDocument/2006/relationships/slide" Target="slides/slide3.xml"/><Relationship Id="rId71" Type="http://schemas.openxmlformats.org/officeDocument/2006/relationships/font" Target="fonts/font3.fntdata"/><Relationship Id="rId92" Type="http://schemas.openxmlformats.org/officeDocument/2006/relationships/tableStyles" Target="tableStyle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19.fntdata"/><Relationship Id="rId61" Type="http://schemas.openxmlformats.org/officeDocument/2006/relationships/slide" Target="slides/slide57.xml"/><Relationship Id="rId82" Type="http://schemas.openxmlformats.org/officeDocument/2006/relationships/font" Target="fonts/font14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font" Target="fonts/font9.fntdata"/></Relationships>
</file>

<file path=ppt/comments/modernComment_138_781B6B2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28BCCCC-D1F0-41A2-9265-6B19D6178E7F}" authorId="{975A88A9-5080-B7C2-6731-184FF04AFB34}" created="2023-04-18T13:26:27.653">
    <pc:sldMkLst xmlns:pc="http://schemas.microsoft.com/office/powerpoint/2013/main/command">
      <pc:docMk/>
      <pc:sldMk cId="2015062820" sldId="312"/>
    </pc:sldMkLst>
    <p188:replyLst>
      <p188:reply id="{BA9037A6-78BF-45B4-9BD8-39255355FD01}" authorId="{FE6C7CC6-9C14-37FF-695A-4FC0CA7DDC22}" created="2023-04-18T13:30:32.287">
        <p188:txBody>
          <a:bodyPr/>
          <a:lstStyle/>
          <a:p>
            <a:r>
              <a:rPr lang="en-US"/>
              <a:t>ok ông để tui bỏ bớt cái phần rush cần nói kĩ không ông hay ghi vậy khi thuyết trình thì tui nói sâu hơn</a:t>
            </a:r>
          </a:p>
        </p188:txBody>
      </p188:reply>
      <p188:reply id="{013B4EC4-4911-48AB-A5FA-1EDCAA23090D}" authorId="{975A88A9-5080-B7C2-6731-184FF04AFB34}" created="2023-04-18T13:32:35.306">
        <p188:txBody>
          <a:bodyPr/>
          <a:lstStyle/>
          <a:p>
            <a:r>
              <a:rPr lang="vi-VN"/>
              <a:t>Có nói hết chứ</a:t>
            </a:r>
          </a:p>
        </p188:txBody>
      </p188:reply>
      <p188:reply id="{AF5DBF6E-384A-486A-9E68-2B4D9FF63481}" authorId="{FE6C7CC6-9C14-37FF-695A-4FC0CA7DDC22}" created="2023-04-18T13:32:57.104">
        <p188:txBody>
          <a:bodyPr/>
          <a:lstStyle/>
          <a:p>
            <a:r>
              <a:rPr lang="en-US"/>
              <a:t>oke</a:t>
            </a:r>
          </a:p>
        </p188:txBody>
      </p188:reply>
      <p188:reply id="{6F3D53AE-839D-43EB-AD99-FF7321EFEAA5}" authorId="{975A88A9-5080-B7C2-6731-184FF04AFB34}" created="2023-04-18T13:32:57.755">
        <p188:txBody>
          <a:bodyPr/>
          <a:lstStyle/>
          <a:p>
            <a:r>
              <a:rPr lang="vi-VN"/>
              <a:t>Nhưng mà không có để nhiều z</a:t>
            </a:r>
          </a:p>
        </p188:txBody>
      </p188:reply>
      <p188:reply id="{2C618190-C304-4901-94E2-B0CD697B171A}" authorId="{975A88A9-5080-B7C2-6731-184FF04AFB34}" created="2023-04-18T13:34:03.212">
        <p188:txBody>
          <a:bodyPr/>
          <a:lstStyle/>
          <a:p>
            <a:r>
              <a:rPr lang="vi-VN"/>
              <a:t>Luat thuong ai cung biet roi
Nen khoi noi 
Noi cai rush th
No khac gi cai thuong</a:t>
            </a:r>
          </a:p>
        </p188:txBody>
      </p188:reply>
      <p188:reply id="{B43F7281-F777-4C15-8FF2-1AE1B4801471}" authorId="{975A88A9-5080-B7C2-6731-184FF04AFB34}" created="2023-04-18T13:34:16.500">
        <p188:txBody>
          <a:bodyPr/>
          <a:lstStyle/>
          <a:p>
            <a:r>
              <a:rPr lang="vi-VN"/>
              <a:t>Khoi ghi chu
</a:t>
            </a:r>
          </a:p>
        </p188:txBody>
      </p188:reply>
      <p188:reply id="{EA379126-C318-45B7-ADB4-3048503AA417}" authorId="{FE6C7CC6-9C14-37FF-695A-4FC0CA7DDC22}" created="2023-04-18T13:34:24.513">
        <p188:txBody>
          <a:bodyPr/>
          <a:lstStyle/>
          <a:p>
            <a:r>
              <a:rPr lang="en-US"/>
              <a:t>oke</a:t>
            </a:r>
          </a:p>
        </p188:txBody>
      </p188:reply>
      <p188:reply id="{7D1DF4F1-77AC-4FE1-8894-147E8C58BD12}" authorId="{975A88A9-5080-B7C2-6731-184FF04AFB34}" created="2023-04-18T13:58:14.616">
        <p188:txBody>
          <a:bodyPr/>
          <a:lstStyle/>
          <a:p>
            <a:r>
              <a:rPr lang="vi-VN"/>
              <a:t>Cho may cai title no cung cho di ong
</a:t>
            </a:r>
          </a:p>
        </p188:txBody>
      </p188:reply>
      <p188:reply id="{911552B2-930C-4CEE-83F2-5953E92B3D57}" authorId="{975A88A9-5080-B7C2-6731-184FF04AFB34}" created="2023-04-18T13:58:30.830">
        <p188:txBody>
          <a:bodyPr/>
          <a:lstStyle/>
          <a:p>
            <a:r>
              <a:rPr lang="vi-VN"/>
              <a:t>De no dong bo xiu
</a:t>
            </a:r>
          </a:p>
        </p188:txBody>
      </p188:reply>
      <p188:reply id="{79103A90-6AC8-4A5F-BB9B-F5157BA4D1BE}" authorId="{FE6C7CC6-9C14-37FF-695A-4FC0CA7DDC22}" created="2023-04-18T14:05:38.927">
        <p188:txBody>
          <a:bodyPr/>
          <a:lstStyle/>
          <a:p>
            <a:r>
              <a:rPr lang="en-US"/>
              <a:t>oke chua ong</a:t>
            </a:r>
          </a:p>
        </p188:txBody>
      </p188:reply>
    </p188:replyLst>
    <p188:txBody>
      <a:bodyPr/>
      <a:lstStyle/>
      <a:p>
        <a:r>
          <a:rPr lang="vi-VN"/>
          <a:t>Bỏ ít chữ thôi ông. Tui thấy hơi nhiều á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ed143d564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ed143d564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ed143d5643_2_14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ed143d5643_2_14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ed143d5643_2_14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ed143d5643_2_14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3805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ed143d5643_2_14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ed143d5643_2_14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29019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ed143d5643_2_14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ed143d5643_2_14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2413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ed143d5643_2_14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ed143d5643_2_14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75177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ed143d5643_2_14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ed143d5643_2_14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49668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ed143d5643_2_14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ed143d5643_2_14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732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ed143d5643_2_14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ed143d5643_2_14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2690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ed143d5643_2_14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ed143d5643_2_14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84397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578463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ec8bb10418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ec8bb10418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862855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ed143d5643_2_14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ed143d5643_2_14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41550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6932429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ed143d5643_2_14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ed143d5643_2_14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89068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ed143d5643_2_14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ed143d5643_2_14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07190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ged143d5643_2_16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0" name="Google Shape;1680;ged143d5643_2_16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75760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ed143d5643_2_14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ed143d5643_2_14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9832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ec8bb10418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ec8bb10418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ec8bb10418_0_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ec8bb10418_0_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ec8bb10418_0_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ec8bb10418_0_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209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ed143d5643_2_140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ed143d5643_2_140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ed143d5643_2_14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ed143d5643_2_14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ed143d5643_2_14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ed143d5643_2_145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ed143d5643_2_14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ed143d5643_2_14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940862"/>
            <a:ext cx="4832100" cy="21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600" b="1"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109738"/>
            <a:ext cx="4832100" cy="4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Baloo 2"/>
                <a:ea typeface="Bierstadt" panose="020B0004020202020204" pitchFamily="34" charset="0"/>
                <a:cs typeface="Baloo 2"/>
                <a:sym typeface="Baloo 2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A5DD46-6EF3-694D-CB86-FE0F8B6A83C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1_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39F5B1-637D-E6E7-7683-642544A7416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1_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1DA253-8C31-698B-7A07-86624239499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DBF06D-10AF-790E-E9E2-869FC549A5B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point">
  <p:cSld name="Main poi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713225" y="1224450"/>
            <a:ext cx="4855200" cy="23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7600" b="1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45" name="Google Shape;45;p8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758854-7D74-BB32-A2E6-258A2CD97AB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and description">
  <p:cSld name="Section title and 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4431200" y="1473100"/>
            <a:ext cx="39999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4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ubTitle" idx="1"/>
          </p:nvPr>
        </p:nvSpPr>
        <p:spPr>
          <a:xfrm>
            <a:off x="4431200" y="2347125"/>
            <a:ext cx="3999900" cy="13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49" name="Google Shape;49;p9"/>
          <p:cNvCxnSpPr/>
          <p:nvPr/>
        </p:nvCxnSpPr>
        <p:spPr>
          <a:xfrm>
            <a:off x="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" name="Google Shape;50;p9"/>
          <p:cNvGrpSpPr/>
          <p:nvPr/>
        </p:nvGrpSpPr>
        <p:grpSpPr>
          <a:xfrm>
            <a:off x="7748824" y="4263975"/>
            <a:ext cx="636900" cy="322800"/>
            <a:chOff x="790074" y="3806775"/>
            <a:chExt cx="636900" cy="322800"/>
          </a:xfrm>
        </p:grpSpPr>
        <p:sp>
          <p:nvSpPr>
            <p:cNvPr id="51" name="Google Shape;51;p9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2" name="Google Shape;52;p9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B902A6-76F8-5E6D-F3D3-C02D5A79089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770136-006B-F474-A9BE-B0CE0C97133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1_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91E8FE-5428-2B7C-1A61-6EACB053D66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1_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71896C-3335-8EAE-2405-70D7A72523F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1_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92A986-3EE5-ACCA-F506-4CEDA121C04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 flipH="1">
            <a:off x="4412275" y="2257736"/>
            <a:ext cx="4018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 flipH="1">
            <a:off x="5371075" y="3099525"/>
            <a:ext cx="3059700" cy="7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525175" y="1035674"/>
            <a:ext cx="1905600" cy="12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17" name="Google Shape;17;p3"/>
          <p:cNvCxnSpPr/>
          <p:nvPr/>
        </p:nvCxnSpPr>
        <p:spPr>
          <a:xfrm>
            <a:off x="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" name="Google Shape;18;p3"/>
          <p:cNvGrpSpPr/>
          <p:nvPr/>
        </p:nvGrpSpPr>
        <p:grpSpPr>
          <a:xfrm>
            <a:off x="7748824" y="4263975"/>
            <a:ext cx="636900" cy="322800"/>
            <a:chOff x="790074" y="3806775"/>
            <a:chExt cx="636900" cy="322800"/>
          </a:xfrm>
        </p:grpSpPr>
        <p:sp>
          <p:nvSpPr>
            <p:cNvPr id="19" name="Google Shape;19;p3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20;p3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D4F6AB-B148-D497-9A36-4612A1B18E8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1_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D5207A-62EE-13BB-6B57-72046187B13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00AC10-B517-E0D5-346F-27465E3B9F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C0602C-DD6B-DF93-D8A2-66E2F91E3B3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able of contents">
  <p:cSld name="Table of conten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13"/>
          <p:cNvCxnSpPr/>
          <p:nvPr/>
        </p:nvCxnSpPr>
        <p:spPr>
          <a:xfrm>
            <a:off x="211980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" name="Google Shape;67;p13"/>
          <p:cNvSpPr/>
          <p:nvPr/>
        </p:nvSpPr>
        <p:spPr>
          <a:xfrm>
            <a:off x="-730325" y="1571525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1982400" y="1394900"/>
            <a:ext cx="24009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2"/>
          </p:nvPr>
        </p:nvSpPr>
        <p:spPr>
          <a:xfrm>
            <a:off x="5724250" y="1394900"/>
            <a:ext cx="24009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3"/>
          </p:nvPr>
        </p:nvSpPr>
        <p:spPr>
          <a:xfrm>
            <a:off x="1982400" y="2876503"/>
            <a:ext cx="24009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2" name="Google Shape;72;p13"/>
          <p:cNvGrpSpPr/>
          <p:nvPr/>
        </p:nvGrpSpPr>
        <p:grpSpPr>
          <a:xfrm flipH="1">
            <a:off x="107503" y="2027120"/>
            <a:ext cx="822346" cy="3123261"/>
            <a:chOff x="2330682" y="1468700"/>
            <a:chExt cx="538184" cy="2044019"/>
          </a:xfrm>
        </p:grpSpPr>
        <p:sp>
          <p:nvSpPr>
            <p:cNvPr id="73" name="Google Shape;73;p13"/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3"/>
          <p:cNvSpPr txBox="1">
            <a:spLocks noGrp="1"/>
          </p:cNvSpPr>
          <p:nvPr>
            <p:ph type="subTitle" idx="4"/>
          </p:nvPr>
        </p:nvSpPr>
        <p:spPr>
          <a:xfrm>
            <a:off x="5724250" y="2876503"/>
            <a:ext cx="24009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5"/>
          </p:nvPr>
        </p:nvSpPr>
        <p:spPr>
          <a:xfrm>
            <a:off x="1982400" y="1785625"/>
            <a:ext cx="2400900" cy="63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6"/>
          </p:nvPr>
        </p:nvSpPr>
        <p:spPr>
          <a:xfrm>
            <a:off x="5724250" y="1785625"/>
            <a:ext cx="2400900" cy="63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7"/>
          </p:nvPr>
        </p:nvSpPr>
        <p:spPr>
          <a:xfrm>
            <a:off x="1982400" y="3264400"/>
            <a:ext cx="2400900" cy="63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8"/>
          </p:nvPr>
        </p:nvSpPr>
        <p:spPr>
          <a:xfrm>
            <a:off x="5724250" y="3264400"/>
            <a:ext cx="2400900" cy="63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9" hasCustomPrompt="1"/>
          </p:nvPr>
        </p:nvSpPr>
        <p:spPr>
          <a:xfrm>
            <a:off x="1018800" y="1552474"/>
            <a:ext cx="963600" cy="74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13" hasCustomPrompt="1"/>
          </p:nvPr>
        </p:nvSpPr>
        <p:spPr>
          <a:xfrm>
            <a:off x="4760650" y="1552474"/>
            <a:ext cx="963600" cy="74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14" hasCustomPrompt="1"/>
          </p:nvPr>
        </p:nvSpPr>
        <p:spPr>
          <a:xfrm>
            <a:off x="1018800" y="3030486"/>
            <a:ext cx="963600" cy="74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5" hasCustomPrompt="1"/>
          </p:nvPr>
        </p:nvSpPr>
        <p:spPr>
          <a:xfrm>
            <a:off x="4760650" y="3030486"/>
            <a:ext cx="963600" cy="74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CD9AD6-66CF-3179-B987-39B2303BD314}"/>
              </a:ext>
            </a:extLst>
          </p:cNvPr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Quot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 flipH="1">
            <a:off x="713275" y="3275100"/>
            <a:ext cx="3503100" cy="3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9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 flipH="1">
            <a:off x="713275" y="840000"/>
            <a:ext cx="3503100" cy="23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8" name="Google Shape;88;p14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3CE789-45B0-F063-AE3A-8DC64654192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1">
  <p:cSld name="Section header 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766350" y="2257736"/>
            <a:ext cx="4018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1"/>
          </p:nvPr>
        </p:nvSpPr>
        <p:spPr>
          <a:xfrm>
            <a:off x="766350" y="3099525"/>
            <a:ext cx="3059700" cy="7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>
            <a:off x="766350" y="1035674"/>
            <a:ext cx="1905600" cy="12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93" name="Google Shape;93;p15"/>
          <p:cNvGrpSpPr/>
          <p:nvPr/>
        </p:nvGrpSpPr>
        <p:grpSpPr>
          <a:xfrm>
            <a:off x="790074" y="4263975"/>
            <a:ext cx="636900" cy="322800"/>
            <a:chOff x="790074" y="3806775"/>
            <a:chExt cx="636900" cy="322800"/>
          </a:xfrm>
        </p:grpSpPr>
        <p:sp>
          <p:nvSpPr>
            <p:cNvPr id="94" name="Google Shape;94;p15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5" name="Google Shape;95;p15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96" name="Google Shape;96;p15"/>
          <p:cNvCxnSpPr/>
          <p:nvPr/>
        </p:nvCxnSpPr>
        <p:spPr>
          <a:xfrm>
            <a:off x="211980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DCBF70-296A-34E2-743E-8EFEEF014E1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2">
  <p:cSld name="Section header 2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4938950" y="2257726"/>
            <a:ext cx="3491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1"/>
          </p:nvPr>
        </p:nvSpPr>
        <p:spPr>
          <a:xfrm>
            <a:off x="4938950" y="3099525"/>
            <a:ext cx="3128400" cy="7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 idx="2" hasCustomPrompt="1"/>
          </p:nvPr>
        </p:nvSpPr>
        <p:spPr>
          <a:xfrm>
            <a:off x="4938950" y="1035675"/>
            <a:ext cx="1948500" cy="12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01" name="Google Shape;101;p16"/>
          <p:cNvGrpSpPr/>
          <p:nvPr/>
        </p:nvGrpSpPr>
        <p:grpSpPr>
          <a:xfrm>
            <a:off x="7748824" y="632675"/>
            <a:ext cx="636900" cy="322800"/>
            <a:chOff x="790074" y="3806775"/>
            <a:chExt cx="636900" cy="322800"/>
          </a:xfrm>
        </p:grpSpPr>
        <p:sp>
          <p:nvSpPr>
            <p:cNvPr id="102" name="Google Shape;102;p16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3" name="Google Shape;103;p16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104" name="Google Shape;104;p16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F31924-8A86-E794-8C04-743F7FB77D9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 2">
  <p:cSld name="Title only 2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/>
          <p:nvPr/>
        </p:nvSpPr>
        <p:spPr>
          <a:xfrm>
            <a:off x="7387725" y="17273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" name="Google Shape;141;p21"/>
          <p:cNvGrpSpPr/>
          <p:nvPr/>
        </p:nvGrpSpPr>
        <p:grpSpPr>
          <a:xfrm flipH="1">
            <a:off x="7711418" y="2021295"/>
            <a:ext cx="1259755" cy="3123261"/>
            <a:chOff x="2330682" y="1468700"/>
            <a:chExt cx="824447" cy="2044019"/>
          </a:xfrm>
        </p:grpSpPr>
        <p:sp>
          <p:nvSpPr>
            <p:cNvPr id="142" name="Google Shape;142;p21"/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21"/>
          <p:cNvGrpSpPr/>
          <p:nvPr/>
        </p:nvGrpSpPr>
        <p:grpSpPr>
          <a:xfrm>
            <a:off x="7748824" y="632675"/>
            <a:ext cx="636900" cy="322800"/>
            <a:chOff x="790074" y="3806775"/>
            <a:chExt cx="636900" cy="322800"/>
          </a:xfrm>
        </p:grpSpPr>
        <p:sp>
          <p:nvSpPr>
            <p:cNvPr id="148" name="Google Shape;148;p21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9" name="Google Shape;149;p21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cxnSp>
        <p:nvCxnSpPr>
          <p:cNvPr id="151" name="Google Shape;151;p21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FA0F54-2280-FCEC-98D8-405628E0980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ext ">
  <p:cSld name="Title and text 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>
            <a:spLocks noGrp="1"/>
          </p:cNvSpPr>
          <p:nvPr>
            <p:ph type="title"/>
          </p:nvPr>
        </p:nvSpPr>
        <p:spPr>
          <a:xfrm>
            <a:off x="713225" y="1338288"/>
            <a:ext cx="3440100" cy="9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7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5" name="Google Shape;175;p24"/>
          <p:cNvSpPr txBox="1">
            <a:spLocks noGrp="1"/>
          </p:cNvSpPr>
          <p:nvPr>
            <p:ph type="subTitle" idx="1"/>
          </p:nvPr>
        </p:nvSpPr>
        <p:spPr>
          <a:xfrm>
            <a:off x="713225" y="2314513"/>
            <a:ext cx="2639400" cy="11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76" name="Google Shape;176;p24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7" name="Google Shape;177;p24"/>
          <p:cNvGrpSpPr/>
          <p:nvPr/>
        </p:nvGrpSpPr>
        <p:grpSpPr>
          <a:xfrm>
            <a:off x="790074" y="632675"/>
            <a:ext cx="636900" cy="322800"/>
            <a:chOff x="790074" y="3806775"/>
            <a:chExt cx="636900" cy="322800"/>
          </a:xfrm>
        </p:grpSpPr>
        <p:sp>
          <p:nvSpPr>
            <p:cNvPr id="178" name="Google Shape;178;p24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9" name="Google Shape;179;p24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7FD9FF-E45A-1432-D36A-F10AB0C8FF6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ext 1">
  <p:cSld name="Title and text 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>
            <a:spLocks noGrp="1"/>
          </p:cNvSpPr>
          <p:nvPr>
            <p:ph type="title"/>
          </p:nvPr>
        </p:nvSpPr>
        <p:spPr>
          <a:xfrm>
            <a:off x="4438625" y="445025"/>
            <a:ext cx="3457800" cy="12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subTitle" idx="1"/>
          </p:nvPr>
        </p:nvSpPr>
        <p:spPr>
          <a:xfrm>
            <a:off x="4438625" y="1956325"/>
            <a:ext cx="3992100" cy="24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ctor"/>
              <a:buChar char="●"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"/>
              <a:buChar char="■"/>
              <a:defRPr/>
            </a:lvl9pPr>
          </a:lstStyle>
          <a:p>
            <a:endParaRPr/>
          </a:p>
        </p:txBody>
      </p:sp>
      <p:cxnSp>
        <p:nvCxnSpPr>
          <p:cNvPr id="183" name="Google Shape;183;p25"/>
          <p:cNvCxnSpPr/>
          <p:nvPr/>
        </p:nvCxnSpPr>
        <p:spPr>
          <a:xfrm>
            <a:off x="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837E81-EA98-659C-656F-AD56744CA5B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wo columns" type="twoColTx">
  <p:cSld name="Title and two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713225" y="1479550"/>
            <a:ext cx="35031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713225" y="2816525"/>
            <a:ext cx="35031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713225" y="1904125"/>
            <a:ext cx="3503100" cy="63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713225" y="3241100"/>
            <a:ext cx="3503100" cy="63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2" name="Google Shape;32;p5"/>
          <p:cNvCxnSpPr/>
          <p:nvPr/>
        </p:nvCxnSpPr>
        <p:spPr>
          <a:xfrm>
            <a:off x="211980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1F980E-85C4-D077-8059-9333AC6C7BD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hree columns ">
  <p:cSld name="Title and three columns 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32"/>
          <p:cNvSpPr txBox="1">
            <a:spLocks noGrp="1"/>
          </p:cNvSpPr>
          <p:nvPr>
            <p:ph type="subTitle" idx="1"/>
          </p:nvPr>
        </p:nvSpPr>
        <p:spPr>
          <a:xfrm flipH="1">
            <a:off x="5284948" y="1255100"/>
            <a:ext cx="2596800" cy="38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2"/>
          <p:cNvSpPr txBox="1">
            <a:spLocks noGrp="1"/>
          </p:cNvSpPr>
          <p:nvPr>
            <p:ph type="subTitle" idx="2"/>
          </p:nvPr>
        </p:nvSpPr>
        <p:spPr>
          <a:xfrm flipH="1">
            <a:off x="5284948" y="2411565"/>
            <a:ext cx="2596800" cy="38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2"/>
          <p:cNvSpPr txBox="1">
            <a:spLocks noGrp="1"/>
          </p:cNvSpPr>
          <p:nvPr>
            <p:ph type="subTitle" idx="3"/>
          </p:nvPr>
        </p:nvSpPr>
        <p:spPr>
          <a:xfrm flipH="1">
            <a:off x="5284948" y="1574572"/>
            <a:ext cx="2596800" cy="63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2"/>
          <p:cNvSpPr txBox="1">
            <a:spLocks noGrp="1"/>
          </p:cNvSpPr>
          <p:nvPr>
            <p:ph type="subTitle" idx="4"/>
          </p:nvPr>
        </p:nvSpPr>
        <p:spPr>
          <a:xfrm flipH="1">
            <a:off x="5284948" y="2728211"/>
            <a:ext cx="2596800" cy="63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32"/>
          <p:cNvSpPr txBox="1">
            <a:spLocks noGrp="1"/>
          </p:cNvSpPr>
          <p:nvPr>
            <p:ph type="subTitle" idx="5"/>
          </p:nvPr>
        </p:nvSpPr>
        <p:spPr>
          <a:xfrm flipH="1">
            <a:off x="5284948" y="3568030"/>
            <a:ext cx="2596800" cy="38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2"/>
          <p:cNvSpPr txBox="1">
            <a:spLocks noGrp="1"/>
          </p:cNvSpPr>
          <p:nvPr>
            <p:ph type="subTitle" idx="6"/>
          </p:nvPr>
        </p:nvSpPr>
        <p:spPr>
          <a:xfrm flipH="1">
            <a:off x="5284948" y="3884676"/>
            <a:ext cx="2596800" cy="63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32" name="Google Shape;232;p32"/>
          <p:cNvCxnSpPr/>
          <p:nvPr/>
        </p:nvCxnSpPr>
        <p:spPr>
          <a:xfrm>
            <a:off x="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166C83-8D21-FCE1-BFD3-0E13C76FF8A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six columns ">
  <p:cSld name="Title and six columns 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35"/>
          <p:cNvSpPr txBox="1">
            <a:spLocks noGrp="1"/>
          </p:cNvSpPr>
          <p:nvPr>
            <p:ph type="subTitle" idx="1"/>
          </p:nvPr>
        </p:nvSpPr>
        <p:spPr>
          <a:xfrm>
            <a:off x="713225" y="1809797"/>
            <a:ext cx="2085900" cy="38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35"/>
          <p:cNvSpPr txBox="1">
            <a:spLocks noGrp="1"/>
          </p:cNvSpPr>
          <p:nvPr>
            <p:ph type="subTitle" idx="2"/>
          </p:nvPr>
        </p:nvSpPr>
        <p:spPr>
          <a:xfrm>
            <a:off x="2986750" y="1809797"/>
            <a:ext cx="2085900" cy="38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35"/>
          <p:cNvSpPr txBox="1">
            <a:spLocks noGrp="1"/>
          </p:cNvSpPr>
          <p:nvPr>
            <p:ph type="subTitle" idx="3"/>
          </p:nvPr>
        </p:nvSpPr>
        <p:spPr>
          <a:xfrm>
            <a:off x="713225" y="2166297"/>
            <a:ext cx="2085900" cy="567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35"/>
          <p:cNvSpPr txBox="1">
            <a:spLocks noGrp="1"/>
          </p:cNvSpPr>
          <p:nvPr>
            <p:ph type="subTitle" idx="4"/>
          </p:nvPr>
        </p:nvSpPr>
        <p:spPr>
          <a:xfrm>
            <a:off x="2986750" y="2163776"/>
            <a:ext cx="2085900" cy="567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35"/>
          <p:cNvSpPr txBox="1">
            <a:spLocks noGrp="1"/>
          </p:cNvSpPr>
          <p:nvPr>
            <p:ph type="subTitle" idx="5"/>
          </p:nvPr>
        </p:nvSpPr>
        <p:spPr>
          <a:xfrm>
            <a:off x="5260275" y="1809797"/>
            <a:ext cx="2085900" cy="38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35"/>
          <p:cNvSpPr txBox="1">
            <a:spLocks noGrp="1"/>
          </p:cNvSpPr>
          <p:nvPr>
            <p:ph type="subTitle" idx="6"/>
          </p:nvPr>
        </p:nvSpPr>
        <p:spPr>
          <a:xfrm>
            <a:off x="5260275" y="2163776"/>
            <a:ext cx="2085900" cy="567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35"/>
          <p:cNvSpPr txBox="1">
            <a:spLocks noGrp="1"/>
          </p:cNvSpPr>
          <p:nvPr>
            <p:ph type="subTitle" idx="7"/>
          </p:nvPr>
        </p:nvSpPr>
        <p:spPr>
          <a:xfrm>
            <a:off x="713225" y="3387747"/>
            <a:ext cx="2085900" cy="38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35"/>
          <p:cNvSpPr txBox="1">
            <a:spLocks noGrp="1"/>
          </p:cNvSpPr>
          <p:nvPr>
            <p:ph type="subTitle" idx="8"/>
          </p:nvPr>
        </p:nvSpPr>
        <p:spPr>
          <a:xfrm>
            <a:off x="2986750" y="3387748"/>
            <a:ext cx="2085900" cy="38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35"/>
          <p:cNvSpPr txBox="1">
            <a:spLocks noGrp="1"/>
          </p:cNvSpPr>
          <p:nvPr>
            <p:ph type="subTitle" idx="9"/>
          </p:nvPr>
        </p:nvSpPr>
        <p:spPr>
          <a:xfrm>
            <a:off x="713225" y="3741857"/>
            <a:ext cx="2085900" cy="570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35"/>
          <p:cNvSpPr txBox="1">
            <a:spLocks noGrp="1"/>
          </p:cNvSpPr>
          <p:nvPr>
            <p:ph type="subTitle" idx="13"/>
          </p:nvPr>
        </p:nvSpPr>
        <p:spPr>
          <a:xfrm>
            <a:off x="2986750" y="3739326"/>
            <a:ext cx="2085900" cy="570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35"/>
          <p:cNvSpPr txBox="1">
            <a:spLocks noGrp="1"/>
          </p:cNvSpPr>
          <p:nvPr>
            <p:ph type="subTitle" idx="14"/>
          </p:nvPr>
        </p:nvSpPr>
        <p:spPr>
          <a:xfrm>
            <a:off x="5260275" y="3387748"/>
            <a:ext cx="2085900" cy="38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35"/>
          <p:cNvSpPr txBox="1">
            <a:spLocks noGrp="1"/>
          </p:cNvSpPr>
          <p:nvPr>
            <p:ph type="subTitle" idx="15"/>
          </p:nvPr>
        </p:nvSpPr>
        <p:spPr>
          <a:xfrm>
            <a:off x="5260275" y="3739326"/>
            <a:ext cx="2085900" cy="570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70" name="Google Shape;270;p35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s">
  <p:cSld name="Thanks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"/>
          <p:cNvSpPr txBox="1">
            <a:spLocks noGrp="1"/>
          </p:cNvSpPr>
          <p:nvPr>
            <p:ph type="title"/>
          </p:nvPr>
        </p:nvSpPr>
        <p:spPr>
          <a:xfrm>
            <a:off x="4571925" y="676688"/>
            <a:ext cx="3858900" cy="118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8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36"/>
          <p:cNvSpPr txBox="1">
            <a:spLocks noGrp="1"/>
          </p:cNvSpPr>
          <p:nvPr>
            <p:ph type="subTitle" idx="1"/>
          </p:nvPr>
        </p:nvSpPr>
        <p:spPr>
          <a:xfrm>
            <a:off x="4789975" y="1781588"/>
            <a:ext cx="3640800" cy="9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6"/>
          <p:cNvSpPr txBox="1"/>
          <p:nvPr/>
        </p:nvSpPr>
        <p:spPr>
          <a:xfrm>
            <a:off x="4288025" y="3416738"/>
            <a:ext cx="41208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ierstadt" panose="020B0004020202020204" pitchFamily="34" charset="0"/>
                <a:ea typeface="Baloo 2"/>
                <a:cs typeface="Baloo 2"/>
                <a:sym typeface="Baloo 2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ierstadt" panose="020B0004020202020204" pitchFamily="34" charset="0"/>
                <a:ea typeface="Baloo 2"/>
                <a:cs typeface="Baloo 2"/>
                <a:sym typeface="Baloo 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Bierstadt" panose="020B0004020202020204" pitchFamily="34" charset="0"/>
                <a:ea typeface="Baloo 2"/>
                <a:cs typeface="Baloo 2"/>
                <a:sym typeface="Baloo 2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ierstadt" panose="020B0004020202020204" pitchFamily="34" charset="0"/>
                <a:ea typeface="Baloo 2"/>
                <a:cs typeface="Baloo 2"/>
                <a:sym typeface="Baloo 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Bierstadt" panose="020B0004020202020204" pitchFamily="34" charset="0"/>
                <a:ea typeface="Baloo 2"/>
                <a:cs typeface="Baloo 2"/>
                <a:sym typeface="Baloo 2"/>
              </a:rPr>
              <a:t>,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ierstadt" panose="020B0004020202020204" pitchFamily="34" charset="0"/>
                <a:ea typeface="Baloo 2"/>
                <a:cs typeface="Baloo 2"/>
                <a:sym typeface="Baloo 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Bierstadt" panose="020B0004020202020204" pitchFamily="34" charset="0"/>
                <a:ea typeface="Baloo 2"/>
                <a:cs typeface="Baloo 2"/>
                <a:sym typeface="Baloo 2"/>
              </a:rPr>
              <a:t> </a:t>
            </a:r>
            <a:endParaRPr sz="1200">
              <a:solidFill>
                <a:schemeClr val="dk1"/>
              </a:solidFill>
              <a:latin typeface="Bierstadt" panose="020B0004020202020204" pitchFamily="34" charset="0"/>
              <a:ea typeface="Baloo 2"/>
              <a:cs typeface="Baloo 2"/>
              <a:sym typeface="Baloo 2"/>
            </a:endParaRPr>
          </a:p>
        </p:txBody>
      </p:sp>
      <p:grpSp>
        <p:nvGrpSpPr>
          <p:cNvPr id="275" name="Google Shape;275;p36"/>
          <p:cNvGrpSpPr/>
          <p:nvPr/>
        </p:nvGrpSpPr>
        <p:grpSpPr>
          <a:xfrm>
            <a:off x="790074" y="4263975"/>
            <a:ext cx="636900" cy="322800"/>
            <a:chOff x="790074" y="3806775"/>
            <a:chExt cx="636900" cy="322800"/>
          </a:xfrm>
        </p:grpSpPr>
        <p:sp>
          <p:nvSpPr>
            <p:cNvPr id="276" name="Google Shape;276;p36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7" name="Google Shape;277;p36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278" name="Google Shape;278;p36"/>
          <p:cNvCxnSpPr/>
          <p:nvPr/>
        </p:nvCxnSpPr>
        <p:spPr>
          <a:xfrm>
            <a:off x="211980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">
  <p:cSld name="Background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37"/>
          <p:cNvGrpSpPr/>
          <p:nvPr/>
        </p:nvGrpSpPr>
        <p:grpSpPr>
          <a:xfrm>
            <a:off x="790074" y="4263975"/>
            <a:ext cx="636900" cy="322800"/>
            <a:chOff x="790074" y="3806775"/>
            <a:chExt cx="636900" cy="322800"/>
          </a:xfrm>
        </p:grpSpPr>
        <p:sp>
          <p:nvSpPr>
            <p:cNvPr id="281" name="Google Shape;281;p37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2" name="Google Shape;282;p37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83" name="Google Shape;283;p37"/>
          <p:cNvGrpSpPr/>
          <p:nvPr/>
        </p:nvGrpSpPr>
        <p:grpSpPr>
          <a:xfrm flipH="1">
            <a:off x="7254218" y="2021295"/>
            <a:ext cx="1259755" cy="3123261"/>
            <a:chOff x="2330682" y="1468700"/>
            <a:chExt cx="824447" cy="2044019"/>
          </a:xfrm>
        </p:grpSpPr>
        <p:sp>
          <p:nvSpPr>
            <p:cNvPr id="284" name="Google Shape;284;p37"/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7"/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7"/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7"/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7"/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89" name="Google Shape;289;p37"/>
          <p:cNvCxnSpPr/>
          <p:nvPr/>
        </p:nvCxnSpPr>
        <p:spPr>
          <a:xfrm>
            <a:off x="211980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 1">
  <p:cSld name="Background 1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/>
          <p:nvPr/>
        </p:nvSpPr>
        <p:spPr>
          <a:xfrm>
            <a:off x="-517325" y="1618328"/>
            <a:ext cx="2760300" cy="2760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38"/>
          <p:cNvGrpSpPr/>
          <p:nvPr/>
        </p:nvGrpSpPr>
        <p:grpSpPr>
          <a:xfrm>
            <a:off x="7748824" y="632675"/>
            <a:ext cx="636900" cy="322800"/>
            <a:chOff x="790074" y="3806775"/>
            <a:chExt cx="636900" cy="322800"/>
          </a:xfrm>
        </p:grpSpPr>
        <p:sp>
          <p:nvSpPr>
            <p:cNvPr id="293" name="Google Shape;293;p38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4" name="Google Shape;294;p38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95" name="Google Shape;295;p38"/>
          <p:cNvGrpSpPr/>
          <p:nvPr/>
        </p:nvGrpSpPr>
        <p:grpSpPr>
          <a:xfrm flipH="1">
            <a:off x="244674" y="1853382"/>
            <a:ext cx="1628002" cy="3290198"/>
            <a:chOff x="6795049" y="1179275"/>
            <a:chExt cx="916719" cy="1852694"/>
          </a:xfrm>
        </p:grpSpPr>
        <p:sp>
          <p:nvSpPr>
            <p:cNvPr id="296" name="Google Shape;296;p38"/>
            <p:cNvSpPr/>
            <p:nvPr/>
          </p:nvSpPr>
          <p:spPr>
            <a:xfrm flipH="1">
              <a:off x="7005588" y="1179275"/>
              <a:ext cx="520739" cy="924305"/>
            </a:xfrm>
            <a:custGeom>
              <a:avLst/>
              <a:gdLst/>
              <a:ahLst/>
              <a:cxnLst/>
              <a:rect l="l" t="t" r="r" b="b"/>
              <a:pathLst>
                <a:path w="16559" h="29392" extrusionOk="0">
                  <a:moveTo>
                    <a:pt x="8501" y="4644"/>
                  </a:moveTo>
                  <a:cubicBezTo>
                    <a:pt x="8562" y="4644"/>
                    <a:pt x="8636" y="4667"/>
                    <a:pt x="8724" y="4719"/>
                  </a:cubicBezTo>
                  <a:cubicBezTo>
                    <a:pt x="8937" y="4841"/>
                    <a:pt x="8998" y="5084"/>
                    <a:pt x="9059" y="5297"/>
                  </a:cubicBezTo>
                  <a:cubicBezTo>
                    <a:pt x="9211" y="5874"/>
                    <a:pt x="9302" y="6452"/>
                    <a:pt x="9332" y="6999"/>
                  </a:cubicBezTo>
                  <a:cubicBezTo>
                    <a:pt x="9332" y="7090"/>
                    <a:pt x="9332" y="7364"/>
                    <a:pt x="9271" y="7576"/>
                  </a:cubicBezTo>
                  <a:cubicBezTo>
                    <a:pt x="9252" y="7733"/>
                    <a:pt x="9195" y="7852"/>
                    <a:pt x="9100" y="7852"/>
                  </a:cubicBezTo>
                  <a:cubicBezTo>
                    <a:pt x="9047" y="7852"/>
                    <a:pt x="8983" y="7815"/>
                    <a:pt x="8907" y="7728"/>
                  </a:cubicBezTo>
                  <a:cubicBezTo>
                    <a:pt x="8420" y="7242"/>
                    <a:pt x="8299" y="6543"/>
                    <a:pt x="8268" y="5874"/>
                  </a:cubicBezTo>
                  <a:cubicBezTo>
                    <a:pt x="8242" y="5637"/>
                    <a:pt x="8101" y="4644"/>
                    <a:pt x="8501" y="4644"/>
                  </a:cubicBezTo>
                  <a:close/>
                  <a:moveTo>
                    <a:pt x="12372" y="12501"/>
                  </a:moveTo>
                  <a:cubicBezTo>
                    <a:pt x="12493" y="12501"/>
                    <a:pt x="12585" y="12531"/>
                    <a:pt x="12645" y="12653"/>
                  </a:cubicBezTo>
                  <a:cubicBezTo>
                    <a:pt x="12676" y="12713"/>
                    <a:pt x="12676" y="12865"/>
                    <a:pt x="12615" y="12926"/>
                  </a:cubicBezTo>
                  <a:cubicBezTo>
                    <a:pt x="11825" y="13686"/>
                    <a:pt x="10761" y="14081"/>
                    <a:pt x="9697" y="14081"/>
                  </a:cubicBezTo>
                  <a:cubicBezTo>
                    <a:pt x="9484" y="14081"/>
                    <a:pt x="9393" y="13747"/>
                    <a:pt x="9575" y="13625"/>
                  </a:cubicBezTo>
                  <a:cubicBezTo>
                    <a:pt x="9636" y="13595"/>
                    <a:pt x="9697" y="13564"/>
                    <a:pt x="9758" y="13504"/>
                  </a:cubicBezTo>
                  <a:cubicBezTo>
                    <a:pt x="9788" y="13443"/>
                    <a:pt x="9819" y="13382"/>
                    <a:pt x="9910" y="13321"/>
                  </a:cubicBezTo>
                  <a:cubicBezTo>
                    <a:pt x="10609" y="12956"/>
                    <a:pt x="11399" y="12561"/>
                    <a:pt x="12189" y="12501"/>
                  </a:cubicBezTo>
                  <a:close/>
                  <a:moveTo>
                    <a:pt x="4855" y="12077"/>
                  </a:moveTo>
                  <a:cubicBezTo>
                    <a:pt x="4939" y="12077"/>
                    <a:pt x="5024" y="12087"/>
                    <a:pt x="5107" y="12105"/>
                  </a:cubicBezTo>
                  <a:cubicBezTo>
                    <a:pt x="5350" y="12197"/>
                    <a:pt x="5563" y="12349"/>
                    <a:pt x="5746" y="12561"/>
                  </a:cubicBezTo>
                  <a:cubicBezTo>
                    <a:pt x="6232" y="13139"/>
                    <a:pt x="6475" y="13899"/>
                    <a:pt x="6566" y="14659"/>
                  </a:cubicBezTo>
                  <a:cubicBezTo>
                    <a:pt x="6597" y="15054"/>
                    <a:pt x="6566" y="15449"/>
                    <a:pt x="6384" y="15753"/>
                  </a:cubicBezTo>
                  <a:cubicBezTo>
                    <a:pt x="6170" y="16087"/>
                    <a:pt x="5968" y="16221"/>
                    <a:pt x="5782" y="16221"/>
                  </a:cubicBezTo>
                  <a:cubicBezTo>
                    <a:pt x="5119" y="16221"/>
                    <a:pt x="4648" y="14525"/>
                    <a:pt x="4530" y="14051"/>
                  </a:cubicBezTo>
                  <a:cubicBezTo>
                    <a:pt x="4439" y="13656"/>
                    <a:pt x="3983" y="12592"/>
                    <a:pt x="4347" y="12257"/>
                  </a:cubicBezTo>
                  <a:cubicBezTo>
                    <a:pt x="4474" y="12130"/>
                    <a:pt x="4661" y="12077"/>
                    <a:pt x="4855" y="12077"/>
                  </a:cubicBezTo>
                  <a:close/>
                  <a:moveTo>
                    <a:pt x="13172" y="0"/>
                  </a:moveTo>
                  <a:cubicBezTo>
                    <a:pt x="12729" y="0"/>
                    <a:pt x="12240" y="117"/>
                    <a:pt x="11703" y="373"/>
                  </a:cubicBezTo>
                  <a:cubicBezTo>
                    <a:pt x="11764" y="677"/>
                    <a:pt x="11825" y="950"/>
                    <a:pt x="11916" y="1224"/>
                  </a:cubicBezTo>
                  <a:cubicBezTo>
                    <a:pt x="11977" y="1558"/>
                    <a:pt x="12037" y="1893"/>
                    <a:pt x="12037" y="2227"/>
                  </a:cubicBezTo>
                  <a:cubicBezTo>
                    <a:pt x="12037" y="2409"/>
                    <a:pt x="12007" y="2592"/>
                    <a:pt x="11977" y="2774"/>
                  </a:cubicBezTo>
                  <a:cubicBezTo>
                    <a:pt x="11916" y="2987"/>
                    <a:pt x="11855" y="3139"/>
                    <a:pt x="11642" y="3200"/>
                  </a:cubicBezTo>
                  <a:cubicBezTo>
                    <a:pt x="11618" y="3208"/>
                    <a:pt x="11591" y="3211"/>
                    <a:pt x="11565" y="3211"/>
                  </a:cubicBezTo>
                  <a:cubicBezTo>
                    <a:pt x="11492" y="3211"/>
                    <a:pt x="11421" y="3183"/>
                    <a:pt x="11399" y="3139"/>
                  </a:cubicBezTo>
                  <a:cubicBezTo>
                    <a:pt x="10913" y="2531"/>
                    <a:pt x="10761" y="1771"/>
                    <a:pt x="10670" y="1011"/>
                  </a:cubicBezTo>
                  <a:cubicBezTo>
                    <a:pt x="10487" y="1133"/>
                    <a:pt x="10274" y="1285"/>
                    <a:pt x="10092" y="1467"/>
                  </a:cubicBezTo>
                  <a:cubicBezTo>
                    <a:pt x="6779" y="4263"/>
                    <a:pt x="4439" y="8032"/>
                    <a:pt x="2888" y="12166"/>
                  </a:cubicBezTo>
                  <a:cubicBezTo>
                    <a:pt x="1885" y="14841"/>
                    <a:pt x="1247" y="17607"/>
                    <a:pt x="882" y="20434"/>
                  </a:cubicBezTo>
                  <a:cubicBezTo>
                    <a:pt x="609" y="22653"/>
                    <a:pt x="1" y="25875"/>
                    <a:pt x="669" y="28063"/>
                  </a:cubicBezTo>
                  <a:cubicBezTo>
                    <a:pt x="821" y="28580"/>
                    <a:pt x="1217" y="29066"/>
                    <a:pt x="1733" y="29188"/>
                  </a:cubicBezTo>
                  <a:cubicBezTo>
                    <a:pt x="1801" y="29203"/>
                    <a:pt x="1869" y="29210"/>
                    <a:pt x="1938" y="29210"/>
                  </a:cubicBezTo>
                  <a:cubicBezTo>
                    <a:pt x="2428" y="29210"/>
                    <a:pt x="2919" y="28847"/>
                    <a:pt x="2919" y="28367"/>
                  </a:cubicBezTo>
                  <a:cubicBezTo>
                    <a:pt x="2983" y="29101"/>
                    <a:pt x="3448" y="29391"/>
                    <a:pt x="3978" y="29391"/>
                  </a:cubicBezTo>
                  <a:cubicBezTo>
                    <a:pt x="4457" y="29391"/>
                    <a:pt x="4988" y="29154"/>
                    <a:pt x="5320" y="28793"/>
                  </a:cubicBezTo>
                  <a:cubicBezTo>
                    <a:pt x="10700" y="22926"/>
                    <a:pt x="14469" y="15601"/>
                    <a:pt x="16110" y="7820"/>
                  </a:cubicBezTo>
                  <a:lnTo>
                    <a:pt x="16110" y="7820"/>
                  </a:lnTo>
                  <a:cubicBezTo>
                    <a:pt x="14834" y="8367"/>
                    <a:pt x="13557" y="8853"/>
                    <a:pt x="12189" y="9005"/>
                  </a:cubicBezTo>
                  <a:cubicBezTo>
                    <a:pt x="12178" y="9007"/>
                    <a:pt x="12167" y="9007"/>
                    <a:pt x="12157" y="9007"/>
                  </a:cubicBezTo>
                  <a:cubicBezTo>
                    <a:pt x="11959" y="9007"/>
                    <a:pt x="11802" y="8752"/>
                    <a:pt x="11946" y="8580"/>
                  </a:cubicBezTo>
                  <a:cubicBezTo>
                    <a:pt x="12645" y="7728"/>
                    <a:pt x="13740" y="7181"/>
                    <a:pt x="14773" y="6786"/>
                  </a:cubicBezTo>
                  <a:cubicBezTo>
                    <a:pt x="15290" y="6573"/>
                    <a:pt x="15806" y="6421"/>
                    <a:pt x="16354" y="6269"/>
                  </a:cubicBezTo>
                  <a:cubicBezTo>
                    <a:pt x="16558" y="3253"/>
                    <a:pt x="15516" y="0"/>
                    <a:pt x="131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8"/>
            <p:cNvSpPr/>
            <p:nvPr/>
          </p:nvSpPr>
          <p:spPr>
            <a:xfrm flipH="1">
              <a:off x="6795049" y="1817172"/>
              <a:ext cx="639516" cy="653070"/>
            </a:xfrm>
            <a:custGeom>
              <a:avLst/>
              <a:gdLst/>
              <a:ahLst/>
              <a:cxnLst/>
              <a:rect l="l" t="t" r="r" b="b"/>
              <a:pathLst>
                <a:path w="20336" h="20767" extrusionOk="0">
                  <a:moveTo>
                    <a:pt x="16779" y="6714"/>
                  </a:moveTo>
                  <a:cubicBezTo>
                    <a:pt x="17022" y="6714"/>
                    <a:pt x="17296" y="6775"/>
                    <a:pt x="17417" y="6988"/>
                  </a:cubicBezTo>
                  <a:cubicBezTo>
                    <a:pt x="17569" y="7292"/>
                    <a:pt x="17235" y="7596"/>
                    <a:pt x="16931" y="7778"/>
                  </a:cubicBezTo>
                  <a:cubicBezTo>
                    <a:pt x="16901" y="7808"/>
                    <a:pt x="16901" y="7808"/>
                    <a:pt x="16870" y="7839"/>
                  </a:cubicBezTo>
                  <a:cubicBezTo>
                    <a:pt x="15958" y="8325"/>
                    <a:pt x="14986" y="8903"/>
                    <a:pt x="13952" y="9024"/>
                  </a:cubicBezTo>
                  <a:cubicBezTo>
                    <a:pt x="13853" y="9033"/>
                    <a:pt x="13699" y="9045"/>
                    <a:pt x="13529" y="9045"/>
                  </a:cubicBezTo>
                  <a:cubicBezTo>
                    <a:pt x="13127" y="9045"/>
                    <a:pt x="12630" y="8980"/>
                    <a:pt x="12524" y="8660"/>
                  </a:cubicBezTo>
                  <a:cubicBezTo>
                    <a:pt x="12341" y="8112"/>
                    <a:pt x="13253" y="7596"/>
                    <a:pt x="13618" y="7413"/>
                  </a:cubicBezTo>
                  <a:cubicBezTo>
                    <a:pt x="14591" y="6957"/>
                    <a:pt x="15685" y="6714"/>
                    <a:pt x="16779" y="6714"/>
                  </a:cubicBezTo>
                  <a:close/>
                  <a:moveTo>
                    <a:pt x="10927" y="5510"/>
                  </a:moveTo>
                  <a:cubicBezTo>
                    <a:pt x="10986" y="5510"/>
                    <a:pt x="11043" y="5524"/>
                    <a:pt x="11095" y="5559"/>
                  </a:cubicBezTo>
                  <a:cubicBezTo>
                    <a:pt x="11430" y="5802"/>
                    <a:pt x="11521" y="6198"/>
                    <a:pt x="11490" y="6653"/>
                  </a:cubicBezTo>
                  <a:cubicBezTo>
                    <a:pt x="11430" y="7565"/>
                    <a:pt x="10852" y="8720"/>
                    <a:pt x="10518" y="9146"/>
                  </a:cubicBezTo>
                  <a:cubicBezTo>
                    <a:pt x="10453" y="9253"/>
                    <a:pt x="10328" y="9361"/>
                    <a:pt x="10217" y="9361"/>
                  </a:cubicBezTo>
                  <a:cubicBezTo>
                    <a:pt x="10171" y="9361"/>
                    <a:pt x="10128" y="9342"/>
                    <a:pt x="10092" y="9298"/>
                  </a:cubicBezTo>
                  <a:cubicBezTo>
                    <a:pt x="10062" y="9267"/>
                    <a:pt x="10062" y="9207"/>
                    <a:pt x="10062" y="9146"/>
                  </a:cubicBezTo>
                  <a:cubicBezTo>
                    <a:pt x="10031" y="8872"/>
                    <a:pt x="10031" y="8416"/>
                    <a:pt x="10062" y="8295"/>
                  </a:cubicBezTo>
                  <a:cubicBezTo>
                    <a:pt x="10001" y="7444"/>
                    <a:pt x="9849" y="6380"/>
                    <a:pt x="10518" y="5711"/>
                  </a:cubicBezTo>
                  <a:cubicBezTo>
                    <a:pt x="10626" y="5603"/>
                    <a:pt x="10781" y="5510"/>
                    <a:pt x="10927" y="5510"/>
                  </a:cubicBezTo>
                  <a:close/>
                  <a:moveTo>
                    <a:pt x="9732" y="14091"/>
                  </a:moveTo>
                  <a:cubicBezTo>
                    <a:pt x="10332" y="14091"/>
                    <a:pt x="10997" y="14179"/>
                    <a:pt x="11034" y="14496"/>
                  </a:cubicBezTo>
                  <a:cubicBezTo>
                    <a:pt x="11065" y="14799"/>
                    <a:pt x="10761" y="15012"/>
                    <a:pt x="10305" y="15164"/>
                  </a:cubicBezTo>
                  <a:cubicBezTo>
                    <a:pt x="9515" y="15438"/>
                    <a:pt x="8329" y="15468"/>
                    <a:pt x="8056" y="15529"/>
                  </a:cubicBezTo>
                  <a:cubicBezTo>
                    <a:pt x="7630" y="15590"/>
                    <a:pt x="7204" y="15651"/>
                    <a:pt x="6809" y="15711"/>
                  </a:cubicBezTo>
                  <a:cubicBezTo>
                    <a:pt x="6718" y="15559"/>
                    <a:pt x="6870" y="15377"/>
                    <a:pt x="6992" y="15225"/>
                  </a:cubicBezTo>
                  <a:cubicBezTo>
                    <a:pt x="7539" y="14769"/>
                    <a:pt x="8147" y="14374"/>
                    <a:pt x="8846" y="14161"/>
                  </a:cubicBezTo>
                  <a:cubicBezTo>
                    <a:pt x="8999" y="14126"/>
                    <a:pt x="9353" y="14091"/>
                    <a:pt x="9732" y="14091"/>
                  </a:cubicBezTo>
                  <a:close/>
                  <a:moveTo>
                    <a:pt x="18891" y="0"/>
                  </a:moveTo>
                  <a:cubicBezTo>
                    <a:pt x="18590" y="0"/>
                    <a:pt x="18276" y="71"/>
                    <a:pt x="17995" y="149"/>
                  </a:cubicBezTo>
                  <a:cubicBezTo>
                    <a:pt x="16931" y="453"/>
                    <a:pt x="15898" y="818"/>
                    <a:pt x="14895" y="1273"/>
                  </a:cubicBezTo>
                  <a:cubicBezTo>
                    <a:pt x="14864" y="1273"/>
                    <a:pt x="15168" y="3918"/>
                    <a:pt x="15047" y="4252"/>
                  </a:cubicBezTo>
                  <a:cubicBezTo>
                    <a:pt x="14940" y="4549"/>
                    <a:pt x="14493" y="4921"/>
                    <a:pt x="14109" y="4921"/>
                  </a:cubicBezTo>
                  <a:cubicBezTo>
                    <a:pt x="13943" y="4921"/>
                    <a:pt x="13789" y="4852"/>
                    <a:pt x="13679" y="4678"/>
                  </a:cubicBezTo>
                  <a:cubicBezTo>
                    <a:pt x="13588" y="4526"/>
                    <a:pt x="13588" y="4343"/>
                    <a:pt x="13588" y="4161"/>
                  </a:cubicBezTo>
                  <a:cubicBezTo>
                    <a:pt x="13618" y="3462"/>
                    <a:pt x="13679" y="2732"/>
                    <a:pt x="13648" y="2003"/>
                  </a:cubicBezTo>
                  <a:lnTo>
                    <a:pt x="13648" y="2003"/>
                  </a:lnTo>
                  <a:cubicBezTo>
                    <a:pt x="10852" y="3219"/>
                    <a:pt x="8420" y="5134"/>
                    <a:pt x="6353" y="7413"/>
                  </a:cubicBezTo>
                  <a:cubicBezTo>
                    <a:pt x="5867" y="7991"/>
                    <a:pt x="4773" y="8903"/>
                    <a:pt x="4803" y="9693"/>
                  </a:cubicBezTo>
                  <a:cubicBezTo>
                    <a:pt x="4803" y="10149"/>
                    <a:pt x="5168" y="10726"/>
                    <a:pt x="5229" y="11213"/>
                  </a:cubicBezTo>
                  <a:cubicBezTo>
                    <a:pt x="5290" y="11760"/>
                    <a:pt x="5290" y="12337"/>
                    <a:pt x="5198" y="12885"/>
                  </a:cubicBezTo>
                  <a:cubicBezTo>
                    <a:pt x="5198" y="13006"/>
                    <a:pt x="5138" y="13158"/>
                    <a:pt x="5016" y="13189"/>
                  </a:cubicBezTo>
                  <a:cubicBezTo>
                    <a:pt x="4997" y="13195"/>
                    <a:pt x="4978" y="13198"/>
                    <a:pt x="4959" y="13198"/>
                  </a:cubicBezTo>
                  <a:cubicBezTo>
                    <a:pt x="4803" y="13198"/>
                    <a:pt x="4678" y="12984"/>
                    <a:pt x="4651" y="12793"/>
                  </a:cubicBezTo>
                  <a:cubicBezTo>
                    <a:pt x="4499" y="11973"/>
                    <a:pt x="4469" y="11152"/>
                    <a:pt x="4378" y="10301"/>
                  </a:cubicBezTo>
                  <a:cubicBezTo>
                    <a:pt x="2584" y="12094"/>
                    <a:pt x="1642" y="15012"/>
                    <a:pt x="1065" y="17413"/>
                  </a:cubicBezTo>
                  <a:cubicBezTo>
                    <a:pt x="943" y="17991"/>
                    <a:pt x="1" y="20392"/>
                    <a:pt x="578" y="20757"/>
                  </a:cubicBezTo>
                  <a:cubicBezTo>
                    <a:pt x="589" y="20764"/>
                    <a:pt x="607" y="20767"/>
                    <a:pt x="631" y="20767"/>
                  </a:cubicBezTo>
                  <a:cubicBezTo>
                    <a:pt x="1156" y="20767"/>
                    <a:pt x="4710" y="19260"/>
                    <a:pt x="5320" y="19085"/>
                  </a:cubicBezTo>
                  <a:cubicBezTo>
                    <a:pt x="8572" y="18295"/>
                    <a:pt x="11733" y="16532"/>
                    <a:pt x="13983" y="13766"/>
                  </a:cubicBezTo>
                  <a:cubicBezTo>
                    <a:pt x="15351" y="12094"/>
                    <a:pt x="16658" y="10301"/>
                    <a:pt x="17721" y="8386"/>
                  </a:cubicBezTo>
                  <a:cubicBezTo>
                    <a:pt x="18572" y="6836"/>
                    <a:pt x="20031" y="4313"/>
                    <a:pt x="19880" y="2520"/>
                  </a:cubicBezTo>
                  <a:cubicBezTo>
                    <a:pt x="19606" y="2520"/>
                    <a:pt x="19302" y="2611"/>
                    <a:pt x="18998" y="2732"/>
                  </a:cubicBezTo>
                  <a:cubicBezTo>
                    <a:pt x="18694" y="2854"/>
                    <a:pt x="18390" y="2976"/>
                    <a:pt x="18025" y="2976"/>
                  </a:cubicBezTo>
                  <a:cubicBezTo>
                    <a:pt x="17995" y="2976"/>
                    <a:pt x="17934" y="2976"/>
                    <a:pt x="17904" y="2945"/>
                  </a:cubicBezTo>
                  <a:cubicBezTo>
                    <a:pt x="17843" y="2915"/>
                    <a:pt x="17843" y="2854"/>
                    <a:pt x="17843" y="2824"/>
                  </a:cubicBezTo>
                  <a:cubicBezTo>
                    <a:pt x="17813" y="2398"/>
                    <a:pt x="18177" y="2033"/>
                    <a:pt x="18572" y="1881"/>
                  </a:cubicBezTo>
                  <a:cubicBezTo>
                    <a:pt x="18876" y="1729"/>
                    <a:pt x="19849" y="1760"/>
                    <a:pt x="20062" y="1547"/>
                  </a:cubicBezTo>
                  <a:cubicBezTo>
                    <a:pt x="20335" y="1243"/>
                    <a:pt x="19940" y="453"/>
                    <a:pt x="19667" y="240"/>
                  </a:cubicBezTo>
                  <a:cubicBezTo>
                    <a:pt x="19445" y="63"/>
                    <a:pt x="19174" y="0"/>
                    <a:pt x="1889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8"/>
            <p:cNvSpPr/>
            <p:nvPr/>
          </p:nvSpPr>
          <p:spPr>
            <a:xfrm flipH="1">
              <a:off x="7093297" y="2145853"/>
              <a:ext cx="366112" cy="535331"/>
            </a:xfrm>
            <a:custGeom>
              <a:avLst/>
              <a:gdLst/>
              <a:ahLst/>
              <a:cxnLst/>
              <a:rect l="l" t="t" r="r" b="b"/>
              <a:pathLst>
                <a:path w="11642" h="17023" fill="none" extrusionOk="0">
                  <a:moveTo>
                    <a:pt x="11642" y="1"/>
                  </a:moveTo>
                  <a:cubicBezTo>
                    <a:pt x="9423" y="1946"/>
                    <a:pt x="7235" y="3892"/>
                    <a:pt x="5046" y="5837"/>
                  </a:cubicBezTo>
                  <a:cubicBezTo>
                    <a:pt x="3861" y="6870"/>
                    <a:pt x="2675" y="7934"/>
                    <a:pt x="1855" y="9302"/>
                  </a:cubicBezTo>
                  <a:cubicBezTo>
                    <a:pt x="517" y="11551"/>
                    <a:pt x="244" y="14348"/>
                    <a:pt x="0" y="17022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8"/>
            <p:cNvSpPr/>
            <p:nvPr/>
          </p:nvSpPr>
          <p:spPr>
            <a:xfrm flipH="1">
              <a:off x="7207985" y="1467233"/>
              <a:ext cx="270543" cy="1289473"/>
            </a:xfrm>
            <a:custGeom>
              <a:avLst/>
              <a:gdLst/>
              <a:ahLst/>
              <a:cxnLst/>
              <a:rect l="l" t="t" r="r" b="b"/>
              <a:pathLst>
                <a:path w="8603" h="41004" fill="none" extrusionOk="0">
                  <a:moveTo>
                    <a:pt x="8602" y="0"/>
                  </a:moveTo>
                  <a:cubicBezTo>
                    <a:pt x="6536" y="4620"/>
                    <a:pt x="1399" y="17660"/>
                    <a:pt x="639" y="22766"/>
                  </a:cubicBezTo>
                  <a:cubicBezTo>
                    <a:pt x="213" y="25441"/>
                    <a:pt x="183" y="28177"/>
                    <a:pt x="122" y="30882"/>
                  </a:cubicBezTo>
                  <a:lnTo>
                    <a:pt x="1" y="410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8"/>
            <p:cNvSpPr/>
            <p:nvPr/>
          </p:nvSpPr>
          <p:spPr>
            <a:xfrm flipH="1">
              <a:off x="7227099" y="2628560"/>
              <a:ext cx="484669" cy="403409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01" name="Google Shape;301;p38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C07210-3E17-B9E7-E77C-B74D939B4AF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 2">
  <p:cSld name="Background 2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39"/>
          <p:cNvGrpSpPr/>
          <p:nvPr/>
        </p:nvGrpSpPr>
        <p:grpSpPr>
          <a:xfrm>
            <a:off x="790074" y="4263975"/>
            <a:ext cx="636900" cy="322800"/>
            <a:chOff x="790074" y="3806775"/>
            <a:chExt cx="636900" cy="322800"/>
          </a:xfrm>
        </p:grpSpPr>
        <p:sp>
          <p:nvSpPr>
            <p:cNvPr id="304" name="Google Shape;304;p39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5" name="Google Shape;305;p39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06" name="Google Shape;306;p39"/>
          <p:cNvGrpSpPr/>
          <p:nvPr/>
        </p:nvGrpSpPr>
        <p:grpSpPr>
          <a:xfrm>
            <a:off x="7146121" y="2125283"/>
            <a:ext cx="1150439" cy="3018223"/>
            <a:chOff x="7005588" y="1179275"/>
            <a:chExt cx="706180" cy="1852694"/>
          </a:xfrm>
        </p:grpSpPr>
        <p:sp>
          <p:nvSpPr>
            <p:cNvPr id="307" name="Google Shape;307;p39"/>
            <p:cNvSpPr/>
            <p:nvPr/>
          </p:nvSpPr>
          <p:spPr>
            <a:xfrm flipH="1">
              <a:off x="7005588" y="1179275"/>
              <a:ext cx="520739" cy="924305"/>
            </a:xfrm>
            <a:custGeom>
              <a:avLst/>
              <a:gdLst/>
              <a:ahLst/>
              <a:cxnLst/>
              <a:rect l="l" t="t" r="r" b="b"/>
              <a:pathLst>
                <a:path w="16559" h="29392" extrusionOk="0">
                  <a:moveTo>
                    <a:pt x="8501" y="4644"/>
                  </a:moveTo>
                  <a:cubicBezTo>
                    <a:pt x="8562" y="4644"/>
                    <a:pt x="8636" y="4667"/>
                    <a:pt x="8724" y="4719"/>
                  </a:cubicBezTo>
                  <a:cubicBezTo>
                    <a:pt x="8937" y="4841"/>
                    <a:pt x="8998" y="5084"/>
                    <a:pt x="9059" y="5297"/>
                  </a:cubicBezTo>
                  <a:cubicBezTo>
                    <a:pt x="9211" y="5874"/>
                    <a:pt x="9302" y="6452"/>
                    <a:pt x="9332" y="6999"/>
                  </a:cubicBezTo>
                  <a:cubicBezTo>
                    <a:pt x="9332" y="7090"/>
                    <a:pt x="9332" y="7364"/>
                    <a:pt x="9271" y="7576"/>
                  </a:cubicBezTo>
                  <a:cubicBezTo>
                    <a:pt x="9252" y="7733"/>
                    <a:pt x="9195" y="7852"/>
                    <a:pt x="9100" y="7852"/>
                  </a:cubicBezTo>
                  <a:cubicBezTo>
                    <a:pt x="9047" y="7852"/>
                    <a:pt x="8983" y="7815"/>
                    <a:pt x="8907" y="7728"/>
                  </a:cubicBezTo>
                  <a:cubicBezTo>
                    <a:pt x="8420" y="7242"/>
                    <a:pt x="8299" y="6543"/>
                    <a:pt x="8268" y="5874"/>
                  </a:cubicBezTo>
                  <a:cubicBezTo>
                    <a:pt x="8242" y="5637"/>
                    <a:pt x="8101" y="4644"/>
                    <a:pt x="8501" y="4644"/>
                  </a:cubicBezTo>
                  <a:close/>
                  <a:moveTo>
                    <a:pt x="12372" y="12501"/>
                  </a:moveTo>
                  <a:cubicBezTo>
                    <a:pt x="12493" y="12501"/>
                    <a:pt x="12585" y="12531"/>
                    <a:pt x="12645" y="12653"/>
                  </a:cubicBezTo>
                  <a:cubicBezTo>
                    <a:pt x="12676" y="12713"/>
                    <a:pt x="12676" y="12865"/>
                    <a:pt x="12615" y="12926"/>
                  </a:cubicBezTo>
                  <a:cubicBezTo>
                    <a:pt x="11825" y="13686"/>
                    <a:pt x="10761" y="14081"/>
                    <a:pt x="9697" y="14081"/>
                  </a:cubicBezTo>
                  <a:cubicBezTo>
                    <a:pt x="9484" y="14081"/>
                    <a:pt x="9393" y="13747"/>
                    <a:pt x="9575" y="13625"/>
                  </a:cubicBezTo>
                  <a:cubicBezTo>
                    <a:pt x="9636" y="13595"/>
                    <a:pt x="9697" y="13564"/>
                    <a:pt x="9758" y="13504"/>
                  </a:cubicBezTo>
                  <a:cubicBezTo>
                    <a:pt x="9788" y="13443"/>
                    <a:pt x="9819" y="13382"/>
                    <a:pt x="9910" y="13321"/>
                  </a:cubicBezTo>
                  <a:cubicBezTo>
                    <a:pt x="10609" y="12956"/>
                    <a:pt x="11399" y="12561"/>
                    <a:pt x="12189" y="12501"/>
                  </a:cubicBezTo>
                  <a:close/>
                  <a:moveTo>
                    <a:pt x="4855" y="12077"/>
                  </a:moveTo>
                  <a:cubicBezTo>
                    <a:pt x="4939" y="12077"/>
                    <a:pt x="5024" y="12087"/>
                    <a:pt x="5107" y="12105"/>
                  </a:cubicBezTo>
                  <a:cubicBezTo>
                    <a:pt x="5350" y="12197"/>
                    <a:pt x="5563" y="12349"/>
                    <a:pt x="5746" y="12561"/>
                  </a:cubicBezTo>
                  <a:cubicBezTo>
                    <a:pt x="6232" y="13139"/>
                    <a:pt x="6475" y="13899"/>
                    <a:pt x="6566" y="14659"/>
                  </a:cubicBezTo>
                  <a:cubicBezTo>
                    <a:pt x="6597" y="15054"/>
                    <a:pt x="6566" y="15449"/>
                    <a:pt x="6384" y="15753"/>
                  </a:cubicBezTo>
                  <a:cubicBezTo>
                    <a:pt x="6170" y="16087"/>
                    <a:pt x="5968" y="16221"/>
                    <a:pt x="5782" y="16221"/>
                  </a:cubicBezTo>
                  <a:cubicBezTo>
                    <a:pt x="5119" y="16221"/>
                    <a:pt x="4648" y="14525"/>
                    <a:pt x="4530" y="14051"/>
                  </a:cubicBezTo>
                  <a:cubicBezTo>
                    <a:pt x="4439" y="13656"/>
                    <a:pt x="3983" y="12592"/>
                    <a:pt x="4347" y="12257"/>
                  </a:cubicBezTo>
                  <a:cubicBezTo>
                    <a:pt x="4474" y="12130"/>
                    <a:pt x="4661" y="12077"/>
                    <a:pt x="4855" y="12077"/>
                  </a:cubicBezTo>
                  <a:close/>
                  <a:moveTo>
                    <a:pt x="13172" y="0"/>
                  </a:moveTo>
                  <a:cubicBezTo>
                    <a:pt x="12729" y="0"/>
                    <a:pt x="12240" y="117"/>
                    <a:pt x="11703" y="373"/>
                  </a:cubicBezTo>
                  <a:cubicBezTo>
                    <a:pt x="11764" y="677"/>
                    <a:pt x="11825" y="950"/>
                    <a:pt x="11916" y="1224"/>
                  </a:cubicBezTo>
                  <a:cubicBezTo>
                    <a:pt x="11977" y="1558"/>
                    <a:pt x="12037" y="1893"/>
                    <a:pt x="12037" y="2227"/>
                  </a:cubicBezTo>
                  <a:cubicBezTo>
                    <a:pt x="12037" y="2409"/>
                    <a:pt x="12007" y="2592"/>
                    <a:pt x="11977" y="2774"/>
                  </a:cubicBezTo>
                  <a:cubicBezTo>
                    <a:pt x="11916" y="2987"/>
                    <a:pt x="11855" y="3139"/>
                    <a:pt x="11642" y="3200"/>
                  </a:cubicBezTo>
                  <a:cubicBezTo>
                    <a:pt x="11618" y="3208"/>
                    <a:pt x="11591" y="3211"/>
                    <a:pt x="11565" y="3211"/>
                  </a:cubicBezTo>
                  <a:cubicBezTo>
                    <a:pt x="11492" y="3211"/>
                    <a:pt x="11421" y="3183"/>
                    <a:pt x="11399" y="3139"/>
                  </a:cubicBezTo>
                  <a:cubicBezTo>
                    <a:pt x="10913" y="2531"/>
                    <a:pt x="10761" y="1771"/>
                    <a:pt x="10670" y="1011"/>
                  </a:cubicBezTo>
                  <a:cubicBezTo>
                    <a:pt x="10487" y="1133"/>
                    <a:pt x="10274" y="1285"/>
                    <a:pt x="10092" y="1467"/>
                  </a:cubicBezTo>
                  <a:cubicBezTo>
                    <a:pt x="6779" y="4263"/>
                    <a:pt x="4439" y="8032"/>
                    <a:pt x="2888" y="12166"/>
                  </a:cubicBezTo>
                  <a:cubicBezTo>
                    <a:pt x="1885" y="14841"/>
                    <a:pt x="1247" y="17607"/>
                    <a:pt x="882" y="20434"/>
                  </a:cubicBezTo>
                  <a:cubicBezTo>
                    <a:pt x="609" y="22653"/>
                    <a:pt x="1" y="25875"/>
                    <a:pt x="669" y="28063"/>
                  </a:cubicBezTo>
                  <a:cubicBezTo>
                    <a:pt x="821" y="28580"/>
                    <a:pt x="1217" y="29066"/>
                    <a:pt x="1733" y="29188"/>
                  </a:cubicBezTo>
                  <a:cubicBezTo>
                    <a:pt x="1801" y="29203"/>
                    <a:pt x="1869" y="29210"/>
                    <a:pt x="1938" y="29210"/>
                  </a:cubicBezTo>
                  <a:cubicBezTo>
                    <a:pt x="2428" y="29210"/>
                    <a:pt x="2919" y="28847"/>
                    <a:pt x="2919" y="28367"/>
                  </a:cubicBezTo>
                  <a:cubicBezTo>
                    <a:pt x="2983" y="29101"/>
                    <a:pt x="3448" y="29391"/>
                    <a:pt x="3978" y="29391"/>
                  </a:cubicBezTo>
                  <a:cubicBezTo>
                    <a:pt x="4457" y="29391"/>
                    <a:pt x="4988" y="29154"/>
                    <a:pt x="5320" y="28793"/>
                  </a:cubicBezTo>
                  <a:cubicBezTo>
                    <a:pt x="10700" y="22926"/>
                    <a:pt x="14469" y="15601"/>
                    <a:pt x="16110" y="7820"/>
                  </a:cubicBezTo>
                  <a:lnTo>
                    <a:pt x="16110" y="7820"/>
                  </a:lnTo>
                  <a:cubicBezTo>
                    <a:pt x="14834" y="8367"/>
                    <a:pt x="13557" y="8853"/>
                    <a:pt x="12189" y="9005"/>
                  </a:cubicBezTo>
                  <a:cubicBezTo>
                    <a:pt x="12178" y="9007"/>
                    <a:pt x="12167" y="9007"/>
                    <a:pt x="12157" y="9007"/>
                  </a:cubicBezTo>
                  <a:cubicBezTo>
                    <a:pt x="11959" y="9007"/>
                    <a:pt x="11802" y="8752"/>
                    <a:pt x="11946" y="8580"/>
                  </a:cubicBezTo>
                  <a:cubicBezTo>
                    <a:pt x="12645" y="7728"/>
                    <a:pt x="13740" y="7181"/>
                    <a:pt x="14773" y="6786"/>
                  </a:cubicBezTo>
                  <a:cubicBezTo>
                    <a:pt x="15290" y="6573"/>
                    <a:pt x="15806" y="6421"/>
                    <a:pt x="16354" y="6269"/>
                  </a:cubicBezTo>
                  <a:cubicBezTo>
                    <a:pt x="16558" y="3253"/>
                    <a:pt x="15516" y="0"/>
                    <a:pt x="131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9"/>
            <p:cNvSpPr/>
            <p:nvPr/>
          </p:nvSpPr>
          <p:spPr>
            <a:xfrm flipH="1">
              <a:off x="7207985" y="1467233"/>
              <a:ext cx="270543" cy="1289473"/>
            </a:xfrm>
            <a:custGeom>
              <a:avLst/>
              <a:gdLst/>
              <a:ahLst/>
              <a:cxnLst/>
              <a:rect l="l" t="t" r="r" b="b"/>
              <a:pathLst>
                <a:path w="8603" h="41004" fill="none" extrusionOk="0">
                  <a:moveTo>
                    <a:pt x="8602" y="0"/>
                  </a:moveTo>
                  <a:cubicBezTo>
                    <a:pt x="6536" y="4620"/>
                    <a:pt x="1399" y="17660"/>
                    <a:pt x="639" y="22766"/>
                  </a:cubicBezTo>
                  <a:cubicBezTo>
                    <a:pt x="213" y="25441"/>
                    <a:pt x="183" y="28177"/>
                    <a:pt x="122" y="30882"/>
                  </a:cubicBezTo>
                  <a:lnTo>
                    <a:pt x="1" y="410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9"/>
            <p:cNvSpPr/>
            <p:nvPr/>
          </p:nvSpPr>
          <p:spPr>
            <a:xfrm flipH="1">
              <a:off x="7227099" y="2628560"/>
              <a:ext cx="484669" cy="403409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0" name="Google Shape;310;p39"/>
          <p:cNvCxnSpPr/>
          <p:nvPr/>
        </p:nvCxnSpPr>
        <p:spPr>
          <a:xfrm>
            <a:off x="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861924-5A53-3319-0348-ED965603717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cxnSp>
        <p:nvCxnSpPr>
          <p:cNvPr id="35" name="Google Shape;35;p6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606AD3-4D0C-24BF-4B02-56FCACDE3AA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column text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4824050" y="1354750"/>
            <a:ext cx="3606900" cy="14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3300" b="1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1"/>
          </p:nvPr>
        </p:nvSpPr>
        <p:spPr>
          <a:xfrm>
            <a:off x="4823900" y="3009013"/>
            <a:ext cx="3606900" cy="77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9" name="Google Shape;39;p7"/>
          <p:cNvGrpSpPr/>
          <p:nvPr/>
        </p:nvGrpSpPr>
        <p:grpSpPr>
          <a:xfrm>
            <a:off x="7748824" y="632675"/>
            <a:ext cx="636900" cy="322800"/>
            <a:chOff x="790074" y="3806775"/>
            <a:chExt cx="636900" cy="322800"/>
          </a:xfrm>
        </p:grpSpPr>
        <p:sp>
          <p:nvSpPr>
            <p:cNvPr id="40" name="Google Shape;40;p7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1" name="Google Shape;41;p7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42" name="Google Shape;42;p7"/>
          <p:cNvCxnSpPr/>
          <p:nvPr/>
        </p:nvCxnSpPr>
        <p:spPr>
          <a:xfrm>
            <a:off x="211980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84076A-CFCC-DFD2-D9A6-C2C1469F375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DA73AB-8F9E-132F-D1F2-3685189E5EE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1_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8DDDD7-EED9-32E5-A8ED-B796B2F5C2B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1_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DE31CE-F8BE-70FA-5205-EF2542A18E8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1_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C465A5-5112-7FA0-88F5-CADDDCEE93B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Char char="●"/>
              <a:defRPr sz="18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4936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8" r:id="rId6"/>
    <p:sldLayoutId id="2147483740" r:id="rId7"/>
    <p:sldLayoutId id="2147483737" r:id="rId8"/>
    <p:sldLayoutId id="2147483734" r:id="rId9"/>
    <p:sldLayoutId id="2147483731" r:id="rId10"/>
    <p:sldLayoutId id="2147483728" r:id="rId11"/>
    <p:sldLayoutId id="2147483742" r:id="rId12"/>
    <p:sldLayoutId id="2147483654" r:id="rId13"/>
    <p:sldLayoutId id="2147483772" r:id="rId14"/>
    <p:sldLayoutId id="2147483655" r:id="rId15"/>
    <p:sldLayoutId id="2147483724" r:id="rId16"/>
    <p:sldLayoutId id="2147483739" r:id="rId17"/>
    <p:sldLayoutId id="2147483736" r:id="rId18"/>
    <p:sldLayoutId id="2147483733" r:id="rId19"/>
    <p:sldLayoutId id="2147483730" r:id="rId20"/>
    <p:sldLayoutId id="2147483727" r:id="rId21"/>
    <p:sldLayoutId id="2147483741" r:id="rId22"/>
    <p:sldLayoutId id="2147483659" r:id="rId23"/>
    <p:sldLayoutId id="2147483660" r:id="rId24"/>
    <p:sldLayoutId id="2147483661" r:id="rId25"/>
    <p:sldLayoutId id="2147483662" r:id="rId26"/>
    <p:sldLayoutId id="2147483667" r:id="rId27"/>
    <p:sldLayoutId id="2147483670" r:id="rId28"/>
    <p:sldLayoutId id="2147483671" r:id="rId29"/>
    <p:sldLayoutId id="2147483678" r:id="rId30"/>
    <p:sldLayoutId id="2147483681" r:id="rId31"/>
    <p:sldLayoutId id="2147483682" r:id="rId32"/>
    <p:sldLayoutId id="2147483683" r:id="rId33"/>
    <p:sldLayoutId id="2147483684" r:id="rId34"/>
    <p:sldLayoutId id="2147483685" r:id="rId3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Lucida Bright" panose="02040602050505020304" pitchFamily="18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Bierstadt" panose="020B0004020202020204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4.png"/><Relationship Id="rId7" Type="http://schemas.openxmlformats.org/officeDocument/2006/relationships/image" Target="../media/image5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8_781B6B2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2"/>
          <p:cNvSpPr txBox="1">
            <a:spLocks noGrp="1"/>
          </p:cNvSpPr>
          <p:nvPr>
            <p:ph type="ctrTitle"/>
          </p:nvPr>
        </p:nvSpPr>
        <p:spPr>
          <a:xfrm>
            <a:off x="713224" y="940862"/>
            <a:ext cx="5550415" cy="21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dirty="0"/>
              <a:t>ĐỒ ÁN MÔN KỸ THUẬT LẬP TRÌNH</a:t>
            </a:r>
          </a:p>
        </p:txBody>
      </p:sp>
      <p:sp>
        <p:nvSpPr>
          <p:cNvPr id="321" name="Google Shape;321;p42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rgbClr val="FFC703"/>
              </a:buClr>
              <a:buSzPts val="1100"/>
            </a:pPr>
            <a:r>
              <a:rPr lang="vi-VN" sz="2000" b="1" dirty="0">
                <a:latin typeface="Bierstadt" panose="020B0004020202020204" pitchFamily="34" charset="0"/>
              </a:rPr>
              <a:t>NỘI DUNG: CỜ CARO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vi-VN" sz="2000" dirty="0">
              <a:latin typeface="El Messiri"/>
            </a:endParaRPr>
          </a:p>
        </p:txBody>
      </p:sp>
      <p:grpSp>
        <p:nvGrpSpPr>
          <p:cNvPr id="322" name="Google Shape;322;p42"/>
          <p:cNvGrpSpPr/>
          <p:nvPr/>
        </p:nvGrpSpPr>
        <p:grpSpPr>
          <a:xfrm>
            <a:off x="790074" y="4071550"/>
            <a:ext cx="636900" cy="322800"/>
            <a:chOff x="790074" y="3806775"/>
            <a:chExt cx="636900" cy="322800"/>
          </a:xfrm>
        </p:grpSpPr>
        <p:sp>
          <p:nvSpPr>
            <p:cNvPr id="323" name="Google Shape;323;p42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4" name="Google Shape;324;p42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EC58B2-F337-D8F9-723F-C828BA473A5B}"/>
              </a:ext>
            </a:extLst>
          </p:cNvPr>
          <p:cNvSpPr txBox="1"/>
          <p:nvPr/>
        </p:nvSpPr>
        <p:spPr>
          <a:xfrm>
            <a:off x="713224" y="185305"/>
            <a:ext cx="244078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latin typeface="El Messiri"/>
              </a:rPr>
              <a:t>Nhóm</a:t>
            </a:r>
            <a:r>
              <a:rPr lang="en-US" sz="2000" dirty="0">
                <a:latin typeface="El Messiri"/>
              </a:rPr>
              <a:t> 11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EA6D81-4344-7B11-4342-8AC286E0646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>
            <a:extLst>
              <a:ext uri="{FF2B5EF4-FFF2-40B4-BE49-F238E27FC236}">
                <a16:creationId xmlns:a16="http://schemas.microsoft.com/office/drawing/2014/main" id="{4FB4C567-DF72-9FB0-A2A6-63C8D1AAB6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3" t="3276" r="1123" b="866"/>
          <a:stretch/>
        </p:blipFill>
        <p:spPr>
          <a:xfrm>
            <a:off x="160020" y="142015"/>
            <a:ext cx="8823960" cy="4859470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5281C1-D2E2-0196-00CC-E846A74452B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59597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6;p47">
            <a:extLst>
              <a:ext uri="{FF2B5EF4-FFF2-40B4-BE49-F238E27FC236}">
                <a16:creationId xmlns:a16="http://schemas.microsoft.com/office/drawing/2014/main" id="{D3185782-DCA7-5E03-5A14-00F96EB464C5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en-US" sz="4000" dirty="0">
                <a:latin typeface="El Messiri" panose="020B0604020202020204" charset="-78"/>
              </a:rPr>
              <a:t>Logo</a:t>
            </a:r>
            <a:endParaRPr lang="en" sz="4000" dirty="0">
              <a:latin typeface="El Messiri" panose="020B0604020202020204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C6D2A3-9CE0-9398-612A-C33B86D8FA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974" r="5974"/>
          <a:stretch/>
        </p:blipFill>
        <p:spPr>
          <a:xfrm>
            <a:off x="437799" y="1039759"/>
            <a:ext cx="2101684" cy="3770193"/>
          </a:xfrm>
          <a:prstGeom prst="roundRect">
            <a:avLst>
              <a:gd name="adj" fmla="val 2810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  <a:reflection stA="45000" endPos="0" dist="508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B3BCD2-911E-0D98-50E8-22D257A41F0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666" r="5666"/>
          <a:stretch/>
        </p:blipFill>
        <p:spPr>
          <a:xfrm>
            <a:off x="3386149" y="518645"/>
            <a:ext cx="2328406" cy="4291307"/>
          </a:xfrm>
          <a:prstGeom prst="roundRect">
            <a:avLst>
              <a:gd name="adj" fmla="val 2810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  <a:reflection stA="45000" endPos="0" dist="508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A27C31-CD6E-42B6-72F5-5005A76F786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27" b="527"/>
          <a:stretch/>
        </p:blipFill>
        <p:spPr>
          <a:xfrm>
            <a:off x="6561222" y="518646"/>
            <a:ext cx="2069470" cy="2053104"/>
          </a:xfrm>
          <a:prstGeom prst="roundRect">
            <a:avLst>
              <a:gd name="adj" fmla="val 2810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A365BA-E7D6-4434-6016-DDD53D67502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95" b="395"/>
          <a:stretch/>
        </p:blipFill>
        <p:spPr>
          <a:xfrm>
            <a:off x="6561222" y="2756848"/>
            <a:ext cx="2069470" cy="2053104"/>
          </a:xfrm>
          <a:prstGeom prst="roundRect">
            <a:avLst>
              <a:gd name="adj" fmla="val 2810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81D87E7-373E-348D-D5D4-D19F0B9C541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87CB82-EB2E-14D8-58F4-572736C0D2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7" b="47"/>
          <a:stretch/>
        </p:blipFill>
        <p:spPr>
          <a:xfrm>
            <a:off x="552628" y="892391"/>
            <a:ext cx="3688856" cy="3922063"/>
          </a:xfrm>
          <a:prstGeom prst="roundRect">
            <a:avLst>
              <a:gd name="adj" fmla="val 2810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8" name="Google Shape;677;p49">
            <a:extLst>
              <a:ext uri="{FF2B5EF4-FFF2-40B4-BE49-F238E27FC236}">
                <a16:creationId xmlns:a16="http://schemas.microsoft.com/office/drawing/2014/main" id="{9B9EBA5C-7533-125F-0DE7-52CE16562B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818" y="145189"/>
            <a:ext cx="5806740" cy="12145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vi-VN" sz="4000" dirty="0" err="1"/>
              <a:t>Menu</a:t>
            </a:r>
            <a:endParaRPr lang="en" sz="4000" dirty="0">
              <a:latin typeface="El Messiri" panose="020B0604020202020204" charset="-78"/>
            </a:endParaRPr>
          </a:p>
          <a:p>
            <a:endParaRPr lang="en" dirty="0">
              <a:latin typeface="El Messiri" panose="020B0604020202020204" charset="-7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9E5FA2-F33A-77F6-1763-589CA5187B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308" b="6308"/>
          <a:stretch/>
        </p:blipFill>
        <p:spPr>
          <a:xfrm>
            <a:off x="4775418" y="892391"/>
            <a:ext cx="3688856" cy="3922063"/>
          </a:xfrm>
          <a:prstGeom prst="roundRect">
            <a:avLst>
              <a:gd name="adj" fmla="val 2810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7CB2ADD-280B-3EDF-1E73-6F0A73BB35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2F5443-5571-E14F-3271-3C866FD5F5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464" b="14464"/>
          <a:stretch/>
        </p:blipFill>
        <p:spPr>
          <a:xfrm>
            <a:off x="478818" y="4140069"/>
            <a:ext cx="8258445" cy="497875"/>
          </a:xfrm>
          <a:prstGeom prst="roundRect">
            <a:avLst>
              <a:gd name="adj" fmla="val 976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5" name="Google Shape;677;p49">
            <a:extLst>
              <a:ext uri="{FF2B5EF4-FFF2-40B4-BE49-F238E27FC236}">
                <a16:creationId xmlns:a16="http://schemas.microsoft.com/office/drawing/2014/main" id="{67CB311C-CFFF-A972-8D55-D11EA57840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818" y="0"/>
            <a:ext cx="5806740" cy="8633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vi-VN" sz="4000" dirty="0"/>
              <a:t>Chú thích điều hướng</a:t>
            </a:r>
            <a:endParaRPr lang="en" dirty="0">
              <a:latin typeface="El Messiri" panose="020B0604020202020204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487CCD-DECF-BB95-B3CC-0CCB7446C7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75" t="27100" r="8665" b="32836"/>
          <a:stretch/>
        </p:blipFill>
        <p:spPr>
          <a:xfrm>
            <a:off x="478818" y="1950867"/>
            <a:ext cx="5474958" cy="897346"/>
          </a:xfrm>
          <a:prstGeom prst="roundRect">
            <a:avLst>
              <a:gd name="adj" fmla="val 976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0A92D3-9D0B-782E-2A09-0D8E4C2CB4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626" t="46829" r="11608" b="18429"/>
          <a:stretch/>
        </p:blipFill>
        <p:spPr>
          <a:xfrm>
            <a:off x="478818" y="3045468"/>
            <a:ext cx="6309706" cy="897346"/>
          </a:xfrm>
          <a:prstGeom prst="roundRect">
            <a:avLst>
              <a:gd name="adj" fmla="val 976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3929BF-CBF2-C16F-CB11-40F342F28F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682" t="36444" r="7009" b="32389"/>
          <a:stretch/>
        </p:blipFill>
        <p:spPr>
          <a:xfrm>
            <a:off x="478818" y="1132061"/>
            <a:ext cx="4384127" cy="621551"/>
          </a:xfrm>
          <a:prstGeom prst="roundRect">
            <a:avLst>
              <a:gd name="adj" fmla="val 976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iagram">
            <a:extLst>
              <a:ext uri="{FF2B5EF4-FFF2-40B4-BE49-F238E27FC236}">
                <a16:creationId xmlns:a16="http://schemas.microsoft.com/office/drawing/2014/main" id="{4E9222D3-F694-E917-D1F8-0039DE3D11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28" t="21706" r="29623" b="7079"/>
          <a:stretch/>
        </p:blipFill>
        <p:spPr>
          <a:xfrm>
            <a:off x="263436" y="746129"/>
            <a:ext cx="4308564" cy="4137599"/>
          </a:xfrm>
          <a:prstGeom prst="roundRect">
            <a:avLst>
              <a:gd name="adj" fmla="val 2810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9" name="Google Shape;394;p45">
            <a:extLst>
              <a:ext uri="{FF2B5EF4-FFF2-40B4-BE49-F238E27FC236}">
                <a16:creationId xmlns:a16="http://schemas.microsoft.com/office/drawing/2014/main" id="{0251A070-BAA6-7651-236F-6154858BE6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algn="r"/>
            <a:r>
              <a:rPr lang="vi-VN" sz="5400" dirty="0">
                <a:latin typeface="El Messiri" panose="020B0604020202020204" charset="-78"/>
              </a:rPr>
              <a:t>Cài đặt</a:t>
            </a:r>
            <a:endParaRPr lang="en" sz="5400" dirty="0">
              <a:latin typeface="El Messiri" panose="020B0604020202020204" charset="-78"/>
            </a:endParaRPr>
          </a:p>
        </p:txBody>
      </p:sp>
      <p:sp>
        <p:nvSpPr>
          <p:cNvPr id="10" name="Google Shape;396;p45">
            <a:extLst>
              <a:ext uri="{FF2B5EF4-FFF2-40B4-BE49-F238E27FC236}">
                <a16:creationId xmlns:a16="http://schemas.microsoft.com/office/drawing/2014/main" id="{7BFCAA81-263F-54BF-9D3C-C9E8B3B405E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El Messiri" panose="020B0604020202020204" charset="-78"/>
              </a:rPr>
              <a:t>03</a:t>
            </a:r>
            <a:endParaRPr dirty="0">
              <a:latin typeface="El Messiri" panose="020B0604020202020204" charset="-78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3DD6838-7746-0923-B191-DBF3A2E8396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>
            <a:extLst>
              <a:ext uri="{FF2B5EF4-FFF2-40B4-BE49-F238E27FC236}">
                <a16:creationId xmlns:a16="http://schemas.microsoft.com/office/drawing/2014/main" id="{9CDEBFA0-94BD-D776-234C-450AEB88AB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7" t="4718" r="1969" b="933"/>
          <a:stretch/>
        </p:blipFill>
        <p:spPr>
          <a:xfrm>
            <a:off x="160020" y="142015"/>
            <a:ext cx="8823960" cy="4859470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2E6E17-6BBF-111F-F1EA-CB4A42CCCE6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0542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>
            <a:extLst>
              <a:ext uri="{FF2B5EF4-FFF2-40B4-BE49-F238E27FC236}">
                <a16:creationId xmlns:a16="http://schemas.microsoft.com/office/drawing/2014/main" id="{2147B7FB-03B2-6676-5AD0-39D8A44A62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8" t="3224" r="2287" b="2426"/>
          <a:stretch/>
        </p:blipFill>
        <p:spPr>
          <a:xfrm>
            <a:off x="160020" y="142015"/>
            <a:ext cx="8823960" cy="4859470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6649C-EB0E-1D8E-9E72-63387C461E8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96745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58"/>
          <p:cNvSpPr txBox="1">
            <a:spLocks noGrp="1"/>
          </p:cNvSpPr>
          <p:nvPr>
            <p:ph type="title"/>
          </p:nvPr>
        </p:nvSpPr>
        <p:spPr>
          <a:xfrm flipH="1">
            <a:off x="4412275" y="2257735"/>
            <a:ext cx="4018500" cy="15869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El Messiri" panose="020B0604020202020204" charset="-78"/>
              </a:rPr>
              <a:t>Ngôn ngữ, chủ đề</a:t>
            </a:r>
            <a:endParaRPr lang="en-US" dirty="0">
              <a:latin typeface="El Messiri" panose="020B0604020202020204" charset="-78"/>
            </a:endParaRPr>
          </a:p>
        </p:txBody>
      </p:sp>
      <p:sp>
        <p:nvSpPr>
          <p:cNvPr id="986" name="Google Shape;986;p58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El Messiri" panose="020B0604020202020204" charset="-78"/>
              </a:rPr>
              <a:t>04</a:t>
            </a:r>
            <a:endParaRPr lang="en-US">
              <a:latin typeface="El Messiri" panose="020B0604020202020204" charset="-78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3EA558-56FE-B0F5-F3C2-3353EE5AC5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53" t="21637" r="29600" b="7135"/>
          <a:stretch/>
        </p:blipFill>
        <p:spPr>
          <a:xfrm>
            <a:off x="277873" y="711501"/>
            <a:ext cx="4294127" cy="4123735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46ED74-A87E-43D4-7DA4-FC487F5D343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01865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9F2707-8FE6-3C27-4F64-B7344301C522}"/>
              </a:ext>
            </a:extLst>
          </p:cNvPr>
          <p:cNvSpPr/>
          <p:nvPr/>
        </p:nvSpPr>
        <p:spPr>
          <a:xfrm>
            <a:off x="210313" y="1663411"/>
            <a:ext cx="4361688" cy="1816677"/>
          </a:xfrm>
          <a:prstGeom prst="roundRect">
            <a:avLst>
              <a:gd name="adj" fmla="val 291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b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Language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GetString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L"NEW_GAME_TITLE"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Language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GetString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L"LOAD_TITLE"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Language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GetString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L"REPLAY_TITLE"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Language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GetString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L"SETTINGS_TITLE"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Language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GetString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L"TUTORIAL_TITLE"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Language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GetString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L"ABOUT_TITLE"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Language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GetString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L"EXIT_TITLE"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7E147D-F720-803C-5CEA-615C56A7A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18" t="39485" r="36434" b="12896"/>
          <a:stretch/>
        </p:blipFill>
        <p:spPr>
          <a:xfrm>
            <a:off x="6556744" y="175710"/>
            <a:ext cx="2376943" cy="2282626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97DF26-44E1-438E-DBEB-1F615961E5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66" t="37876" r="38607" b="13688"/>
          <a:stretch/>
        </p:blipFill>
        <p:spPr>
          <a:xfrm>
            <a:off x="6556743" y="2685164"/>
            <a:ext cx="2376943" cy="2282626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C17AF0B-285B-F5E1-67B5-CB3109DF65C1}"/>
              </a:ext>
            </a:extLst>
          </p:cNvPr>
          <p:cNvCxnSpPr>
            <a:stCxn id="5" idx="0"/>
            <a:endCxn id="7" idx="1"/>
          </p:cNvCxnSpPr>
          <p:nvPr/>
        </p:nvCxnSpPr>
        <p:spPr>
          <a:xfrm rot="5400000" flipH="1" flipV="1">
            <a:off x="4300756" y="-592576"/>
            <a:ext cx="346388" cy="4165587"/>
          </a:xfrm>
          <a:prstGeom prst="bentConnector2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502153A-394C-3FBE-545A-6472AD6197C1}"/>
              </a:ext>
            </a:extLst>
          </p:cNvPr>
          <p:cNvCxnSpPr>
            <a:stCxn id="5" idx="2"/>
            <a:endCxn id="8" idx="1"/>
          </p:cNvCxnSpPr>
          <p:nvPr/>
        </p:nvCxnSpPr>
        <p:spPr>
          <a:xfrm rot="16200000" flipH="1">
            <a:off x="4300756" y="1570489"/>
            <a:ext cx="346389" cy="416558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3A2858-3B2E-9BE8-E99E-9F9D6DC36F9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33450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AECFAB1-2BEC-8D09-87D4-9F5D1E4D6549}"/>
              </a:ext>
            </a:extLst>
          </p:cNvPr>
          <p:cNvSpPr/>
          <p:nvPr/>
        </p:nvSpPr>
        <p:spPr>
          <a:xfrm>
            <a:off x="160020" y="144018"/>
            <a:ext cx="8823960" cy="4855464"/>
          </a:xfrm>
          <a:prstGeom prst="roundRect">
            <a:avLst>
              <a:gd name="adj" fmla="val 2913"/>
            </a:avLst>
          </a:prstGeom>
          <a:blipFill>
            <a:blip r:embed="rId3"/>
            <a:stretch>
              <a:fillRect/>
            </a:stretch>
          </a:blip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293F1F-5C8F-0BCA-D70B-D982936E51E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0750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4"/>
          <p:cNvSpPr txBox="1">
            <a:spLocks noGrp="1"/>
          </p:cNvSpPr>
          <p:nvPr>
            <p:ph type="title"/>
          </p:nvPr>
        </p:nvSpPr>
        <p:spPr>
          <a:xfrm>
            <a:off x="1018800" y="518062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vi-VN" dirty="0"/>
              <a:t>C</a:t>
            </a:r>
            <a:r>
              <a:rPr lang="en" dirty="0"/>
              <a:t>ác thành viên trong nhóm</a:t>
            </a:r>
            <a:endParaRPr lang="en" dirty="0">
              <a:latin typeface="El Messiri" panose="020B0604020202020204" charset="-78"/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817D962-C533-7C44-3C0C-22AF08102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6927" y="1671991"/>
            <a:ext cx="3517855" cy="454500"/>
          </a:xfrm>
        </p:spPr>
        <p:txBody>
          <a:bodyPr/>
          <a:lstStyle/>
          <a:p>
            <a:r>
              <a:rPr lang="en-US" dirty="0">
                <a:latin typeface="El Messiri"/>
              </a:rPr>
              <a:t>22127401</a:t>
            </a:r>
            <a:endParaRPr lang="en-US" dirty="0"/>
          </a:p>
          <a:p>
            <a:r>
              <a:rPr lang="en-US" dirty="0" err="1">
                <a:latin typeface="El Messiri"/>
              </a:rPr>
              <a:t>Nguyễn</a:t>
            </a:r>
            <a:r>
              <a:rPr lang="en-US" dirty="0">
                <a:latin typeface="El Messiri"/>
              </a:rPr>
              <a:t> Quang Thông</a:t>
            </a:r>
            <a:endParaRPr lang="en-US" dirty="0"/>
          </a:p>
        </p:txBody>
      </p:sp>
      <p:sp>
        <p:nvSpPr>
          <p:cNvPr id="378" name="Google Shape;378;p44"/>
          <p:cNvSpPr txBox="1">
            <a:spLocks noGrp="1"/>
          </p:cNvSpPr>
          <p:nvPr>
            <p:ph type="subTitle" idx="2"/>
          </p:nvPr>
        </p:nvSpPr>
        <p:spPr>
          <a:xfrm>
            <a:off x="5724250" y="1671991"/>
            <a:ext cx="24009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El Messiri"/>
              </a:rPr>
              <a:t>22127339</a:t>
            </a:r>
            <a:endParaRPr lang="en-US" dirty="0"/>
          </a:p>
          <a:p>
            <a:pPr marL="0" indent="0"/>
            <a:r>
              <a:rPr lang="en" dirty="0">
                <a:latin typeface="El Messiri"/>
              </a:rPr>
              <a:t>Võ Nhật Phước</a:t>
            </a:r>
            <a:endParaRPr lang="en" dirty="0"/>
          </a:p>
        </p:txBody>
      </p:sp>
      <p:sp>
        <p:nvSpPr>
          <p:cNvPr id="379" name="Google Shape;379;p44"/>
          <p:cNvSpPr txBox="1">
            <a:spLocks noGrp="1"/>
          </p:cNvSpPr>
          <p:nvPr>
            <p:ph type="subTitle" idx="3"/>
          </p:nvPr>
        </p:nvSpPr>
        <p:spPr>
          <a:xfrm>
            <a:off x="1982400" y="3153594"/>
            <a:ext cx="24009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El Messiri"/>
              </a:rPr>
              <a:t>22127463</a:t>
            </a:r>
            <a:endParaRPr lang="en-US" dirty="0"/>
          </a:p>
          <a:p>
            <a:pPr marL="0" indent="0"/>
            <a:r>
              <a:rPr lang="en" dirty="0">
                <a:latin typeface="El Messiri"/>
              </a:rPr>
              <a:t>Nguyễn Anh Vũ</a:t>
            </a:r>
            <a:endParaRPr lang="en" dirty="0"/>
          </a:p>
        </p:txBody>
      </p:sp>
      <p:sp>
        <p:nvSpPr>
          <p:cNvPr id="380" name="Google Shape;380;p44"/>
          <p:cNvSpPr txBox="1">
            <a:spLocks noGrp="1"/>
          </p:cNvSpPr>
          <p:nvPr>
            <p:ph type="subTitle" idx="4"/>
          </p:nvPr>
        </p:nvSpPr>
        <p:spPr>
          <a:xfrm>
            <a:off x="5724250" y="3153594"/>
            <a:ext cx="3296908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vi-VN" dirty="0">
                <a:latin typeface="El Messiri"/>
              </a:rPr>
              <a:t>22127298</a:t>
            </a:r>
            <a:endParaRPr lang="vi-VN" dirty="0"/>
          </a:p>
          <a:p>
            <a:pPr marL="0" indent="0"/>
            <a:r>
              <a:rPr lang="vi-VN" dirty="0">
                <a:latin typeface="El Messiri"/>
              </a:rPr>
              <a:t>Hoàng Trung Nguyên</a:t>
            </a:r>
            <a:endParaRPr lang="vi-VN" dirty="0"/>
          </a:p>
        </p:txBody>
      </p:sp>
      <p:sp>
        <p:nvSpPr>
          <p:cNvPr id="385" name="Google Shape;385;p44"/>
          <p:cNvSpPr txBox="1">
            <a:spLocks noGrp="1"/>
          </p:cNvSpPr>
          <p:nvPr>
            <p:ph type="title" idx="9"/>
          </p:nvPr>
        </p:nvSpPr>
        <p:spPr>
          <a:xfrm>
            <a:off x="1018800" y="1829565"/>
            <a:ext cx="9636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El Messiri" panose="020B0604020202020204" charset="-78"/>
              </a:rPr>
              <a:t>01</a:t>
            </a:r>
            <a:endParaRPr lang="en-US">
              <a:latin typeface="El Messiri" panose="020B0604020202020204" charset="-78"/>
            </a:endParaRPr>
          </a:p>
        </p:txBody>
      </p:sp>
      <p:sp>
        <p:nvSpPr>
          <p:cNvPr id="386" name="Google Shape;386;p44"/>
          <p:cNvSpPr txBox="1">
            <a:spLocks noGrp="1"/>
          </p:cNvSpPr>
          <p:nvPr>
            <p:ph type="title" idx="13"/>
          </p:nvPr>
        </p:nvSpPr>
        <p:spPr>
          <a:xfrm>
            <a:off x="4760650" y="1829565"/>
            <a:ext cx="9636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l Messiri" panose="020B0604020202020204" charset="-78"/>
              </a:rPr>
              <a:t>02</a:t>
            </a:r>
            <a:endParaRPr>
              <a:latin typeface="El Messiri" panose="020B0604020202020204" charset="-78"/>
            </a:endParaRPr>
          </a:p>
        </p:txBody>
      </p:sp>
      <p:sp>
        <p:nvSpPr>
          <p:cNvPr id="387" name="Google Shape;387;p44"/>
          <p:cNvSpPr txBox="1">
            <a:spLocks noGrp="1"/>
          </p:cNvSpPr>
          <p:nvPr>
            <p:ph type="title" idx="14"/>
          </p:nvPr>
        </p:nvSpPr>
        <p:spPr>
          <a:xfrm>
            <a:off x="1018800" y="3307577"/>
            <a:ext cx="9636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El Messiri" panose="020B0604020202020204" charset="-78"/>
              </a:rPr>
              <a:t>03</a:t>
            </a:r>
            <a:endParaRPr dirty="0">
              <a:latin typeface="El Messiri" panose="020B0604020202020204" charset="-78"/>
            </a:endParaRPr>
          </a:p>
        </p:txBody>
      </p:sp>
      <p:sp>
        <p:nvSpPr>
          <p:cNvPr id="388" name="Google Shape;388;p44"/>
          <p:cNvSpPr txBox="1">
            <a:spLocks noGrp="1"/>
          </p:cNvSpPr>
          <p:nvPr>
            <p:ph type="title" idx="15"/>
          </p:nvPr>
        </p:nvSpPr>
        <p:spPr>
          <a:xfrm>
            <a:off x="4760650" y="3307577"/>
            <a:ext cx="9636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El Messiri" panose="020B0604020202020204" charset="-78"/>
              </a:rPr>
              <a:t>04</a:t>
            </a:r>
            <a:endParaRPr dirty="0">
              <a:latin typeface="El Messiri" panose="020B0604020202020204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03958D-E766-FDC8-1E36-B60C0871F72C}"/>
              </a:ext>
            </a:extLst>
          </p:cNvPr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23B340D-8FFB-ECEA-BF37-8FAC4457BE3B}"/>
              </a:ext>
            </a:extLst>
          </p:cNvPr>
          <p:cNvSpPr/>
          <p:nvPr/>
        </p:nvSpPr>
        <p:spPr>
          <a:xfrm>
            <a:off x="160020" y="144018"/>
            <a:ext cx="8823960" cy="4855464"/>
          </a:xfrm>
          <a:prstGeom prst="roundRect">
            <a:avLst>
              <a:gd name="adj" fmla="val 2913"/>
            </a:avLst>
          </a:prstGeom>
          <a:blipFill>
            <a:blip r:embed="rId3"/>
            <a:stretch>
              <a:fillRect/>
            </a:stretch>
          </a:blip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483B3E-302B-C810-FA81-EBE2A301F44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42857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58"/>
          <p:cNvSpPr txBox="1">
            <a:spLocks noGrp="1"/>
          </p:cNvSpPr>
          <p:nvPr>
            <p:ph type="title"/>
          </p:nvPr>
        </p:nvSpPr>
        <p:spPr>
          <a:xfrm flipH="1">
            <a:off x="3948545" y="2257736"/>
            <a:ext cx="4482230" cy="18500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El Messiri" panose="020B0604020202020204" charset="-78"/>
              </a:rPr>
              <a:t>Điều hướng trong trò chơi</a:t>
            </a:r>
            <a:endParaRPr dirty="0">
              <a:latin typeface="El Messiri" panose="020B0604020202020204" charset="-78"/>
            </a:endParaRPr>
          </a:p>
        </p:txBody>
      </p:sp>
      <p:sp>
        <p:nvSpPr>
          <p:cNvPr id="986" name="Google Shape;986;p58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El Messiri" panose="020B0604020202020204" charset="-78"/>
              </a:rPr>
              <a:t>05</a:t>
            </a:r>
            <a:endParaRPr lang="en-US">
              <a:latin typeface="El Messiri" panose="020B0604020202020204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F1FA66-AFA6-E3FC-97E6-44A7F39AD4B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49679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>
            <a:extLst>
              <a:ext uri="{FF2B5EF4-FFF2-40B4-BE49-F238E27FC236}">
                <a16:creationId xmlns:a16="http://schemas.microsoft.com/office/drawing/2014/main" id="{BFA4BFCC-ECE8-70F3-A1F7-40A3E63686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0341" t="-5831" r="-20119" b="-5831"/>
          <a:stretch/>
        </p:blipFill>
        <p:spPr>
          <a:xfrm>
            <a:off x="160020" y="142015"/>
            <a:ext cx="8823960" cy="4859470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2F5775-2DD8-8FA4-8B5B-A41575FC338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87339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A314179-4384-1E98-5BDC-62BE2125384B}"/>
              </a:ext>
            </a:extLst>
          </p:cNvPr>
          <p:cNvSpPr/>
          <p:nvPr/>
        </p:nvSpPr>
        <p:spPr>
          <a:xfrm>
            <a:off x="209347" y="122959"/>
            <a:ext cx="4819853" cy="4897582"/>
          </a:xfrm>
          <a:prstGeom prst="roundRect">
            <a:avLst>
              <a:gd name="adj" fmla="val 291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b="0" i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#include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iostream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&gt;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b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</a:br>
            <a:r>
              <a:rPr lang="vi-VN" b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void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GameScreen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NavigationHost</a:t>
            </a:r>
            <a:r>
              <a:rPr lang="vi-VN" b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&amp;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>
                <a:solidFill>
                  <a:srgbClr val="4C4F69"/>
                </a:solidFill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0" i="1" err="1">
                <a:solidFill>
                  <a:srgbClr val="DC8A78"/>
                </a:solidFill>
                <a:effectLst/>
                <a:latin typeface="Cascadia Code" panose="020B0609020000020004" pitchFamily="49" charset="0"/>
              </a:rPr>
              <a:t>std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cout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&lt;&lt;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GameScreen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\n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1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err="1">
                <a:solidFill>
                  <a:srgbClr val="DD7878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NavigateExit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b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</a:br>
            <a:r>
              <a:rPr lang="vi-VN" b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void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StartScreen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NavigationHost</a:t>
            </a:r>
            <a:r>
              <a:rPr lang="vi-VN" b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&amp;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>
                <a:solidFill>
                  <a:srgbClr val="4C4F69"/>
                </a:solidFill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0" i="1" err="1">
                <a:solidFill>
                  <a:srgbClr val="DC8A78"/>
                </a:solidFill>
                <a:effectLst/>
                <a:latin typeface="Cascadia Code" panose="020B0609020000020004" pitchFamily="49" charset="0"/>
              </a:rPr>
              <a:t>std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cout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&lt;&lt;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StartScreen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\n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1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err="1">
                <a:solidFill>
                  <a:srgbClr val="DD7878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Navigate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Game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b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</a:br>
            <a:r>
              <a:rPr lang="vi-VN" b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int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main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()</a:t>
            </a:r>
            <a:r>
              <a:rPr lang="vi-VN">
                <a:solidFill>
                  <a:srgbClr val="4C4F69"/>
                </a:solidFill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NavigationHost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Start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{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    {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Start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StartScreen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},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    {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Game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  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GameScreen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},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    }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1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90FDAE-D769-3BCE-C514-7F732938A2B7}"/>
              </a:ext>
            </a:extLst>
          </p:cNvPr>
          <p:cNvSpPr/>
          <p:nvPr/>
        </p:nvSpPr>
        <p:spPr>
          <a:xfrm>
            <a:off x="5175379" y="122959"/>
            <a:ext cx="3759273" cy="4897582"/>
          </a:xfrm>
          <a:prstGeom prst="roundRect">
            <a:avLst>
              <a:gd name="adj" fmla="val 291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729085-2D28-916B-01C4-1B0EA7634693}"/>
              </a:ext>
            </a:extLst>
          </p:cNvPr>
          <p:cNvSpPr txBox="1"/>
          <p:nvPr/>
        </p:nvSpPr>
        <p:spPr>
          <a:xfrm>
            <a:off x="5175379" y="217714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>
                <a:latin typeface="Cascadia Code" panose="020B0609020000020004" pitchFamily="49" charset="0"/>
                <a:cs typeface="Cascadia Code" panose="020B0609020000020004" pitchFamily="49" charset="0"/>
              </a:rPr>
              <a:t>Terminal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9EEB5E-A235-3D13-2B16-0796050616A7}"/>
              </a:ext>
            </a:extLst>
          </p:cNvPr>
          <p:cNvSpPr/>
          <p:nvPr/>
        </p:nvSpPr>
        <p:spPr>
          <a:xfrm>
            <a:off x="5306008" y="525491"/>
            <a:ext cx="124408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D54082-50AF-07ED-2FF8-A1763A40F86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75917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A314179-4384-1E98-5BDC-62BE2125384B}"/>
              </a:ext>
            </a:extLst>
          </p:cNvPr>
          <p:cNvSpPr/>
          <p:nvPr/>
        </p:nvSpPr>
        <p:spPr>
          <a:xfrm>
            <a:off x="209347" y="122959"/>
            <a:ext cx="4819853" cy="4897582"/>
          </a:xfrm>
          <a:prstGeom prst="roundRect">
            <a:avLst>
              <a:gd name="adj" fmla="val 291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b="0" i="1" dirty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#include</a:t>
            </a:r>
            <a:r>
              <a:rPr lang="vi-VN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dirty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vi-VN" b="0" dirty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iostream</a:t>
            </a:r>
            <a:r>
              <a:rPr lang="vi-VN" b="0" dirty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&gt;</a:t>
            </a:r>
            <a:endParaRPr lang="vi-VN" b="0" dirty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br>
              <a:rPr lang="vi-VN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</a:br>
            <a:r>
              <a:rPr lang="vi-VN" b="0" dirty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void</a:t>
            </a:r>
            <a:r>
              <a:rPr lang="vi-VN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dirty="0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GameScreen</a:t>
            </a:r>
            <a:r>
              <a:rPr lang="vi-VN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 dirty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NavigationHost</a:t>
            </a:r>
            <a:r>
              <a:rPr lang="vi-VN" b="0" dirty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&amp;</a:t>
            </a:r>
            <a:r>
              <a:rPr lang="vi-VN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dirty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dirty="0">
                <a:solidFill>
                  <a:srgbClr val="4C4F69"/>
                </a:solidFill>
                <a:latin typeface="Cascadia Code" panose="020B0609020000020004" pitchFamily="49" charset="0"/>
              </a:rPr>
              <a:t> </a:t>
            </a:r>
            <a:r>
              <a:rPr lang="vi-VN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vi-VN" b="0" dirty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0" i="1" dirty="0" err="1">
                <a:solidFill>
                  <a:srgbClr val="DC8A78"/>
                </a:solidFill>
                <a:effectLst/>
                <a:latin typeface="Cascadia Code" panose="020B0609020000020004" pitchFamily="49" charset="0"/>
              </a:rPr>
              <a:t>std</a:t>
            </a:r>
            <a:r>
              <a:rPr lang="vi-VN" b="1" dirty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b="0" dirty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cout</a:t>
            </a:r>
            <a:r>
              <a:rPr lang="vi-VN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1" dirty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&lt;&lt;</a:t>
            </a:r>
            <a:r>
              <a:rPr lang="vi-VN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dirty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dirty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GameScreen</a:t>
            </a:r>
            <a:r>
              <a:rPr lang="vi-VN" b="0" dirty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 dirty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\n</a:t>
            </a:r>
            <a:r>
              <a:rPr lang="vi-VN" b="0" dirty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1" dirty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 dirty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1" dirty="0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dirty="0" err="1">
                <a:solidFill>
                  <a:srgbClr val="DD7878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 dirty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 i="1" dirty="0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NavigateExit</a:t>
            </a:r>
            <a:r>
              <a:rPr lang="vi-VN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()</a:t>
            </a:r>
            <a:r>
              <a:rPr lang="vi-VN" b="1" dirty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 dirty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endParaRPr lang="vi-VN" b="0" dirty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br>
              <a:rPr lang="vi-VN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</a:br>
            <a:r>
              <a:rPr lang="vi-VN" b="0" dirty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void</a:t>
            </a:r>
            <a:r>
              <a:rPr lang="vi-VN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dirty="0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StartScreen</a:t>
            </a:r>
            <a:r>
              <a:rPr lang="vi-VN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 dirty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NavigationHost</a:t>
            </a:r>
            <a:r>
              <a:rPr lang="vi-VN" b="0" dirty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&amp;</a:t>
            </a:r>
            <a:r>
              <a:rPr lang="vi-VN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dirty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dirty="0">
                <a:solidFill>
                  <a:srgbClr val="4C4F69"/>
                </a:solidFill>
                <a:latin typeface="Cascadia Code" panose="020B0609020000020004" pitchFamily="49" charset="0"/>
              </a:rPr>
              <a:t> </a:t>
            </a:r>
            <a:r>
              <a:rPr lang="vi-VN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vi-VN" b="0" dirty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0" i="1" dirty="0" err="1">
                <a:solidFill>
                  <a:srgbClr val="DC8A78"/>
                </a:solidFill>
                <a:effectLst/>
                <a:latin typeface="Cascadia Code" panose="020B0609020000020004" pitchFamily="49" charset="0"/>
              </a:rPr>
              <a:t>std</a:t>
            </a:r>
            <a:r>
              <a:rPr lang="vi-VN" b="1" dirty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b="0" dirty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cout</a:t>
            </a:r>
            <a:r>
              <a:rPr lang="vi-VN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1" dirty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&lt;&lt;</a:t>
            </a:r>
            <a:r>
              <a:rPr lang="vi-VN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dirty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dirty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StartScreen</a:t>
            </a:r>
            <a:r>
              <a:rPr lang="vi-VN" b="0" dirty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 dirty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\n</a:t>
            </a:r>
            <a:r>
              <a:rPr lang="vi-VN" b="0" dirty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1" dirty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 dirty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1" dirty="0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dirty="0" err="1">
                <a:solidFill>
                  <a:srgbClr val="DD7878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 dirty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 i="1" dirty="0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Navigate</a:t>
            </a:r>
            <a:r>
              <a:rPr lang="vi-VN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 dirty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dirty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Game</a:t>
            </a:r>
            <a:r>
              <a:rPr lang="vi-VN" b="0" dirty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b="1" dirty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 dirty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endParaRPr lang="vi-VN" b="0" dirty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br>
              <a:rPr lang="vi-VN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</a:br>
            <a:r>
              <a:rPr lang="vi-VN" b="0" dirty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int</a:t>
            </a:r>
            <a:r>
              <a:rPr lang="vi-VN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dirty="0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main</a:t>
            </a:r>
            <a:r>
              <a:rPr lang="vi-VN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()</a:t>
            </a:r>
            <a:r>
              <a:rPr lang="vi-VN" dirty="0">
                <a:solidFill>
                  <a:srgbClr val="4C4F69"/>
                </a:solidFill>
                <a:latin typeface="Cascadia Code" panose="020B0609020000020004" pitchFamily="49" charset="0"/>
              </a:rPr>
              <a:t> </a:t>
            </a:r>
            <a:r>
              <a:rPr lang="vi-VN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vi-VN" b="0" dirty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0" i="1" dirty="0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NavigationHost</a:t>
            </a:r>
            <a:r>
              <a:rPr lang="vi-VN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 dirty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dirty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Start</a:t>
            </a:r>
            <a:r>
              <a:rPr lang="vi-VN" b="0" dirty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</a:t>
            </a:r>
          </a:p>
          <a:p>
            <a:r>
              <a:rPr lang="vi-VN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{</a:t>
            </a:r>
          </a:p>
          <a:p>
            <a:r>
              <a:rPr lang="vi-VN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    {</a:t>
            </a:r>
            <a:r>
              <a:rPr lang="vi-VN" b="0" dirty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dirty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Start</a:t>
            </a:r>
            <a:r>
              <a:rPr lang="vi-VN" b="0" dirty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vi-VN" b="0" dirty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StartScreen</a:t>
            </a:r>
            <a:r>
              <a:rPr lang="vi-VN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},</a:t>
            </a:r>
          </a:p>
          <a:p>
            <a:r>
              <a:rPr lang="vi-VN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    {</a:t>
            </a:r>
            <a:r>
              <a:rPr lang="vi-VN" b="0" dirty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dirty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Game</a:t>
            </a:r>
            <a:r>
              <a:rPr lang="vi-VN" b="0" dirty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  </a:t>
            </a:r>
            <a:r>
              <a:rPr lang="vi-VN" b="0" dirty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GameScreen</a:t>
            </a:r>
            <a:r>
              <a:rPr lang="vi-VN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},</a:t>
            </a:r>
          </a:p>
          <a:p>
            <a:r>
              <a:rPr lang="vi-VN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    }</a:t>
            </a:r>
            <a:r>
              <a:rPr lang="vi-VN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b="1" dirty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 dirty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1" dirty="0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1" dirty="0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vi-VN" b="1" dirty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 dirty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endParaRPr lang="vi-VN" b="0" dirty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endParaRPr lang="vi-VN" b="0" dirty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90FDAE-D769-3BCE-C514-7F732938A2B7}"/>
              </a:ext>
            </a:extLst>
          </p:cNvPr>
          <p:cNvSpPr/>
          <p:nvPr/>
        </p:nvSpPr>
        <p:spPr>
          <a:xfrm>
            <a:off x="5175379" y="122959"/>
            <a:ext cx="3759273" cy="4897582"/>
          </a:xfrm>
          <a:prstGeom prst="roundRect">
            <a:avLst>
              <a:gd name="adj" fmla="val 291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729085-2D28-916B-01C4-1B0EA7634693}"/>
              </a:ext>
            </a:extLst>
          </p:cNvPr>
          <p:cNvSpPr txBox="1"/>
          <p:nvPr/>
        </p:nvSpPr>
        <p:spPr>
          <a:xfrm>
            <a:off x="5175379" y="217714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>
                <a:latin typeface="Cascadia Code" panose="020B0609020000020004" pitchFamily="49" charset="0"/>
                <a:cs typeface="Cascadia Code" panose="020B0609020000020004" pitchFamily="49" charset="0"/>
              </a:rPr>
              <a:t>Terminal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9EEB5E-A235-3D13-2B16-0796050616A7}"/>
              </a:ext>
            </a:extLst>
          </p:cNvPr>
          <p:cNvSpPr/>
          <p:nvPr/>
        </p:nvSpPr>
        <p:spPr>
          <a:xfrm>
            <a:off x="5306008" y="525491"/>
            <a:ext cx="124408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7A2C1D-3A9C-9600-3460-92530E872F5A}"/>
              </a:ext>
            </a:extLst>
          </p:cNvPr>
          <p:cNvSpPr/>
          <p:nvPr/>
        </p:nvSpPr>
        <p:spPr>
          <a:xfrm>
            <a:off x="292359" y="3110204"/>
            <a:ext cx="4665306" cy="230155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D570AE-9808-9B79-8DBE-40D283AD52C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49355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A314179-4384-1E98-5BDC-62BE2125384B}"/>
              </a:ext>
            </a:extLst>
          </p:cNvPr>
          <p:cNvSpPr/>
          <p:nvPr/>
        </p:nvSpPr>
        <p:spPr>
          <a:xfrm>
            <a:off x="209347" y="122959"/>
            <a:ext cx="4819853" cy="4897582"/>
          </a:xfrm>
          <a:prstGeom prst="roundRect">
            <a:avLst>
              <a:gd name="adj" fmla="val 291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b="0" i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#include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iostream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&gt;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b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</a:br>
            <a:r>
              <a:rPr lang="vi-VN" b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void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GameScreen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NavigationHost</a:t>
            </a:r>
            <a:r>
              <a:rPr lang="vi-VN" b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&amp;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>
                <a:solidFill>
                  <a:srgbClr val="4C4F69"/>
                </a:solidFill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0" i="1" err="1">
                <a:solidFill>
                  <a:srgbClr val="DC8A78"/>
                </a:solidFill>
                <a:effectLst/>
                <a:latin typeface="Cascadia Code" panose="020B0609020000020004" pitchFamily="49" charset="0"/>
              </a:rPr>
              <a:t>std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cout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&lt;&lt;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GameScreen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\n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1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err="1">
                <a:solidFill>
                  <a:srgbClr val="DD7878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NavigateExit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b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</a:br>
            <a:r>
              <a:rPr lang="vi-VN" b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void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StartScreen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NavigationHost</a:t>
            </a:r>
            <a:r>
              <a:rPr lang="vi-VN" b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&amp;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>
                <a:solidFill>
                  <a:srgbClr val="4C4F69"/>
                </a:solidFill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0" i="1" err="1">
                <a:solidFill>
                  <a:srgbClr val="DC8A78"/>
                </a:solidFill>
                <a:effectLst/>
                <a:latin typeface="Cascadia Code" panose="020B0609020000020004" pitchFamily="49" charset="0"/>
              </a:rPr>
              <a:t>std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cout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&lt;&lt;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StartScreen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\n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1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err="1">
                <a:solidFill>
                  <a:srgbClr val="DD7878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Navigate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Game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b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</a:br>
            <a:r>
              <a:rPr lang="vi-VN" b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int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main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()</a:t>
            </a:r>
            <a:r>
              <a:rPr lang="vi-VN">
                <a:solidFill>
                  <a:srgbClr val="4C4F69"/>
                </a:solidFill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NavigationHost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Start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{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    {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Start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StartScreen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},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    {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Game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  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GameScreen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},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    }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1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90FDAE-D769-3BCE-C514-7F732938A2B7}"/>
              </a:ext>
            </a:extLst>
          </p:cNvPr>
          <p:cNvSpPr/>
          <p:nvPr/>
        </p:nvSpPr>
        <p:spPr>
          <a:xfrm>
            <a:off x="5175379" y="122959"/>
            <a:ext cx="3759273" cy="4897582"/>
          </a:xfrm>
          <a:prstGeom prst="roundRect">
            <a:avLst>
              <a:gd name="adj" fmla="val 291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729085-2D28-916B-01C4-1B0EA7634693}"/>
              </a:ext>
            </a:extLst>
          </p:cNvPr>
          <p:cNvSpPr txBox="1"/>
          <p:nvPr/>
        </p:nvSpPr>
        <p:spPr>
          <a:xfrm>
            <a:off x="5175379" y="217714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>
                <a:latin typeface="Cascadia Code" panose="020B0609020000020004" pitchFamily="49" charset="0"/>
                <a:cs typeface="Cascadia Code" panose="020B0609020000020004" pitchFamily="49" charset="0"/>
              </a:rPr>
              <a:t>Terminal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9EEB5E-A235-3D13-2B16-0796050616A7}"/>
              </a:ext>
            </a:extLst>
          </p:cNvPr>
          <p:cNvSpPr/>
          <p:nvPr/>
        </p:nvSpPr>
        <p:spPr>
          <a:xfrm>
            <a:off x="5296293" y="833267"/>
            <a:ext cx="124408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556894-C7E9-D489-CCA2-1543F5B0A15B}"/>
              </a:ext>
            </a:extLst>
          </p:cNvPr>
          <p:cNvSpPr/>
          <p:nvPr/>
        </p:nvSpPr>
        <p:spPr>
          <a:xfrm>
            <a:off x="286620" y="2037749"/>
            <a:ext cx="4665306" cy="230155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B39DD0-33B4-67A6-F5B9-28C5396DFDFD}"/>
              </a:ext>
            </a:extLst>
          </p:cNvPr>
          <p:cNvSpPr txBox="1"/>
          <p:nvPr/>
        </p:nvSpPr>
        <p:spPr>
          <a:xfrm>
            <a:off x="5175379" y="525491"/>
            <a:ext cx="1454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err="1">
                <a:latin typeface="Cascadia Code" panose="020B0609020000020004" pitchFamily="49" charset="0"/>
                <a:cs typeface="Cascadia Code" panose="020B0609020000020004" pitchFamily="49" charset="0"/>
              </a:rPr>
              <a:t>StartScreen</a:t>
            </a:r>
            <a:r>
              <a:rPr lang="vi-VN"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39CC2-C93F-A120-A8E6-D26E4D7DD12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60126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A314179-4384-1E98-5BDC-62BE2125384B}"/>
              </a:ext>
            </a:extLst>
          </p:cNvPr>
          <p:cNvSpPr/>
          <p:nvPr/>
        </p:nvSpPr>
        <p:spPr>
          <a:xfrm>
            <a:off x="209347" y="122959"/>
            <a:ext cx="4819853" cy="4897582"/>
          </a:xfrm>
          <a:prstGeom prst="roundRect">
            <a:avLst>
              <a:gd name="adj" fmla="val 291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b="0" i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#include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iostream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&gt;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b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</a:br>
            <a:r>
              <a:rPr lang="vi-VN" b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void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GameScreen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NavigationHost</a:t>
            </a:r>
            <a:r>
              <a:rPr lang="vi-VN" b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&amp;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>
                <a:solidFill>
                  <a:srgbClr val="4C4F69"/>
                </a:solidFill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0" i="1" err="1">
                <a:solidFill>
                  <a:srgbClr val="DC8A78"/>
                </a:solidFill>
                <a:effectLst/>
                <a:latin typeface="Cascadia Code" panose="020B0609020000020004" pitchFamily="49" charset="0"/>
              </a:rPr>
              <a:t>std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cout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&lt;&lt;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GameScreen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\n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1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err="1">
                <a:solidFill>
                  <a:srgbClr val="DD7878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NavigateExit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b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</a:br>
            <a:r>
              <a:rPr lang="vi-VN" b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void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StartScreen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NavigationHost</a:t>
            </a:r>
            <a:r>
              <a:rPr lang="vi-VN" b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&amp;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>
                <a:solidFill>
                  <a:srgbClr val="4C4F69"/>
                </a:solidFill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0" i="1" err="1">
                <a:solidFill>
                  <a:srgbClr val="DC8A78"/>
                </a:solidFill>
                <a:effectLst/>
                <a:latin typeface="Cascadia Code" panose="020B0609020000020004" pitchFamily="49" charset="0"/>
              </a:rPr>
              <a:t>std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cout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&lt;&lt;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StartScreen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\n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1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err="1">
                <a:solidFill>
                  <a:srgbClr val="DD7878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Navigate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Game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b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</a:br>
            <a:r>
              <a:rPr lang="vi-VN" b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int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main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()</a:t>
            </a:r>
            <a:r>
              <a:rPr lang="vi-VN">
                <a:solidFill>
                  <a:srgbClr val="4C4F69"/>
                </a:solidFill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NavigationHost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Start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{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    {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Start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StartScreen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},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    {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Game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  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GameScreen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},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    }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1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90FDAE-D769-3BCE-C514-7F732938A2B7}"/>
              </a:ext>
            </a:extLst>
          </p:cNvPr>
          <p:cNvSpPr/>
          <p:nvPr/>
        </p:nvSpPr>
        <p:spPr>
          <a:xfrm>
            <a:off x="5175379" y="122959"/>
            <a:ext cx="3759273" cy="4897582"/>
          </a:xfrm>
          <a:prstGeom prst="roundRect">
            <a:avLst>
              <a:gd name="adj" fmla="val 291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729085-2D28-916B-01C4-1B0EA7634693}"/>
              </a:ext>
            </a:extLst>
          </p:cNvPr>
          <p:cNvSpPr txBox="1"/>
          <p:nvPr/>
        </p:nvSpPr>
        <p:spPr>
          <a:xfrm>
            <a:off x="5175379" y="217714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>
                <a:latin typeface="Cascadia Code" panose="020B0609020000020004" pitchFamily="49" charset="0"/>
                <a:cs typeface="Cascadia Code" panose="020B0609020000020004" pitchFamily="49" charset="0"/>
              </a:rPr>
              <a:t>Terminal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9EEB5E-A235-3D13-2B16-0796050616A7}"/>
              </a:ext>
            </a:extLst>
          </p:cNvPr>
          <p:cNvSpPr/>
          <p:nvPr/>
        </p:nvSpPr>
        <p:spPr>
          <a:xfrm>
            <a:off x="5296293" y="833267"/>
            <a:ext cx="124408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556894-C7E9-D489-CCA2-1543F5B0A15B}"/>
              </a:ext>
            </a:extLst>
          </p:cNvPr>
          <p:cNvSpPr/>
          <p:nvPr/>
        </p:nvSpPr>
        <p:spPr>
          <a:xfrm>
            <a:off x="286620" y="2259422"/>
            <a:ext cx="4665306" cy="230155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B39DD0-33B4-67A6-F5B9-28C5396DFDFD}"/>
              </a:ext>
            </a:extLst>
          </p:cNvPr>
          <p:cNvSpPr txBox="1"/>
          <p:nvPr/>
        </p:nvSpPr>
        <p:spPr>
          <a:xfrm>
            <a:off x="5175379" y="525491"/>
            <a:ext cx="1454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err="1">
                <a:latin typeface="Cascadia Code" panose="020B0609020000020004" pitchFamily="49" charset="0"/>
                <a:cs typeface="Cascadia Code" panose="020B0609020000020004" pitchFamily="49" charset="0"/>
              </a:rPr>
              <a:t>StartScreen</a:t>
            </a:r>
            <a:r>
              <a:rPr lang="vi-VN"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50BCE-49F6-4A17-6E66-799CD015ADA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23669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A314179-4384-1E98-5BDC-62BE2125384B}"/>
              </a:ext>
            </a:extLst>
          </p:cNvPr>
          <p:cNvSpPr/>
          <p:nvPr/>
        </p:nvSpPr>
        <p:spPr>
          <a:xfrm>
            <a:off x="209347" y="122959"/>
            <a:ext cx="4819853" cy="4897582"/>
          </a:xfrm>
          <a:prstGeom prst="roundRect">
            <a:avLst>
              <a:gd name="adj" fmla="val 291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b="0" i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#include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iostream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&gt;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b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</a:br>
            <a:r>
              <a:rPr lang="vi-VN" b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void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GameScreen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NavigationHost</a:t>
            </a:r>
            <a:r>
              <a:rPr lang="vi-VN" b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&amp;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>
                <a:solidFill>
                  <a:srgbClr val="4C4F69"/>
                </a:solidFill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0" i="1" err="1">
                <a:solidFill>
                  <a:srgbClr val="DC8A78"/>
                </a:solidFill>
                <a:effectLst/>
                <a:latin typeface="Cascadia Code" panose="020B0609020000020004" pitchFamily="49" charset="0"/>
              </a:rPr>
              <a:t>std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cout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&lt;&lt;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GameScreen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\n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1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err="1">
                <a:solidFill>
                  <a:srgbClr val="DD7878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NavigateExit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b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</a:br>
            <a:r>
              <a:rPr lang="vi-VN" b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void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StartScreen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NavigationHost</a:t>
            </a:r>
            <a:r>
              <a:rPr lang="vi-VN" b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&amp;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>
                <a:solidFill>
                  <a:srgbClr val="4C4F69"/>
                </a:solidFill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0" i="1" err="1">
                <a:solidFill>
                  <a:srgbClr val="DC8A78"/>
                </a:solidFill>
                <a:effectLst/>
                <a:latin typeface="Cascadia Code" panose="020B0609020000020004" pitchFamily="49" charset="0"/>
              </a:rPr>
              <a:t>std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cout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&lt;&lt;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StartScreen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\n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1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err="1">
                <a:solidFill>
                  <a:srgbClr val="DD7878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Navigate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Game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b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</a:br>
            <a:r>
              <a:rPr lang="vi-VN" b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int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main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()</a:t>
            </a:r>
            <a:r>
              <a:rPr lang="vi-VN">
                <a:solidFill>
                  <a:srgbClr val="4C4F69"/>
                </a:solidFill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NavigationHost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Start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{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    {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Start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StartScreen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},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    {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Game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  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GameScreen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},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    }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1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90FDAE-D769-3BCE-C514-7F732938A2B7}"/>
              </a:ext>
            </a:extLst>
          </p:cNvPr>
          <p:cNvSpPr/>
          <p:nvPr/>
        </p:nvSpPr>
        <p:spPr>
          <a:xfrm>
            <a:off x="5175379" y="122959"/>
            <a:ext cx="3759273" cy="4897582"/>
          </a:xfrm>
          <a:prstGeom prst="roundRect">
            <a:avLst>
              <a:gd name="adj" fmla="val 291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729085-2D28-916B-01C4-1B0EA7634693}"/>
              </a:ext>
            </a:extLst>
          </p:cNvPr>
          <p:cNvSpPr txBox="1"/>
          <p:nvPr/>
        </p:nvSpPr>
        <p:spPr>
          <a:xfrm>
            <a:off x="5175379" y="217714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>
                <a:latin typeface="Cascadia Code" panose="020B0609020000020004" pitchFamily="49" charset="0"/>
                <a:cs typeface="Cascadia Code" panose="020B0609020000020004" pitchFamily="49" charset="0"/>
              </a:rPr>
              <a:t>Terminal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9EEB5E-A235-3D13-2B16-0796050616A7}"/>
              </a:ext>
            </a:extLst>
          </p:cNvPr>
          <p:cNvSpPr/>
          <p:nvPr/>
        </p:nvSpPr>
        <p:spPr>
          <a:xfrm>
            <a:off x="5254729" y="1141045"/>
            <a:ext cx="124408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556894-C7E9-D489-CCA2-1543F5B0A15B}"/>
              </a:ext>
            </a:extLst>
          </p:cNvPr>
          <p:cNvSpPr/>
          <p:nvPr/>
        </p:nvSpPr>
        <p:spPr>
          <a:xfrm>
            <a:off x="286620" y="987155"/>
            <a:ext cx="4665306" cy="230155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B39DD0-33B4-67A6-F5B9-28C5396DFDFD}"/>
              </a:ext>
            </a:extLst>
          </p:cNvPr>
          <p:cNvSpPr txBox="1"/>
          <p:nvPr/>
        </p:nvSpPr>
        <p:spPr>
          <a:xfrm>
            <a:off x="5175379" y="794455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err="1">
                <a:latin typeface="Cascadia Code" panose="020B0609020000020004" pitchFamily="49" charset="0"/>
                <a:cs typeface="Cascadia Code" panose="020B0609020000020004" pitchFamily="49" charset="0"/>
              </a:rPr>
              <a:t>GameScreen</a:t>
            </a:r>
            <a:r>
              <a:rPr lang="vi-VN"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93E87-8946-A3D0-8850-8F3924A5671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33235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A314179-4384-1E98-5BDC-62BE2125384B}"/>
              </a:ext>
            </a:extLst>
          </p:cNvPr>
          <p:cNvSpPr/>
          <p:nvPr/>
        </p:nvSpPr>
        <p:spPr>
          <a:xfrm>
            <a:off x="209347" y="122959"/>
            <a:ext cx="4819853" cy="4897582"/>
          </a:xfrm>
          <a:prstGeom prst="roundRect">
            <a:avLst>
              <a:gd name="adj" fmla="val 291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b="0" i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#include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iostream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&gt;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b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</a:br>
            <a:r>
              <a:rPr lang="vi-VN" b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void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GameScreen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NavigationHost</a:t>
            </a:r>
            <a:r>
              <a:rPr lang="vi-VN" b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&amp;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>
                <a:solidFill>
                  <a:srgbClr val="4C4F69"/>
                </a:solidFill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0" i="1" err="1">
                <a:solidFill>
                  <a:srgbClr val="DC8A78"/>
                </a:solidFill>
                <a:effectLst/>
                <a:latin typeface="Cascadia Code" panose="020B0609020000020004" pitchFamily="49" charset="0"/>
              </a:rPr>
              <a:t>std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cout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&lt;&lt;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GameScreen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\n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1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err="1">
                <a:solidFill>
                  <a:srgbClr val="DD7878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NavigateExit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b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</a:br>
            <a:r>
              <a:rPr lang="vi-VN" b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void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StartScreen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NavigationHost</a:t>
            </a:r>
            <a:r>
              <a:rPr lang="vi-VN" b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&amp;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>
                <a:solidFill>
                  <a:srgbClr val="4C4F69"/>
                </a:solidFill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0" i="1" err="1">
                <a:solidFill>
                  <a:srgbClr val="DC8A78"/>
                </a:solidFill>
                <a:effectLst/>
                <a:latin typeface="Cascadia Code" panose="020B0609020000020004" pitchFamily="49" charset="0"/>
              </a:rPr>
              <a:t>std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cout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&lt;&lt;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StartScreen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\n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1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err="1">
                <a:solidFill>
                  <a:srgbClr val="DD7878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Navigate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Game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b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</a:br>
            <a:r>
              <a:rPr lang="vi-VN" b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int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main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()</a:t>
            </a:r>
            <a:r>
              <a:rPr lang="vi-VN">
                <a:solidFill>
                  <a:srgbClr val="4C4F69"/>
                </a:solidFill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NavigationHost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Start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{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    {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Start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StartScreen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},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    {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Game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  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GameScreen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},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    }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1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90FDAE-D769-3BCE-C514-7F732938A2B7}"/>
              </a:ext>
            </a:extLst>
          </p:cNvPr>
          <p:cNvSpPr/>
          <p:nvPr/>
        </p:nvSpPr>
        <p:spPr>
          <a:xfrm>
            <a:off x="5175379" y="122959"/>
            <a:ext cx="3759273" cy="4897582"/>
          </a:xfrm>
          <a:prstGeom prst="roundRect">
            <a:avLst>
              <a:gd name="adj" fmla="val 291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729085-2D28-916B-01C4-1B0EA7634693}"/>
              </a:ext>
            </a:extLst>
          </p:cNvPr>
          <p:cNvSpPr txBox="1"/>
          <p:nvPr/>
        </p:nvSpPr>
        <p:spPr>
          <a:xfrm>
            <a:off x="5175379" y="217714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>
                <a:latin typeface="Cascadia Code" panose="020B0609020000020004" pitchFamily="49" charset="0"/>
                <a:cs typeface="Cascadia Code" panose="020B0609020000020004" pitchFamily="49" charset="0"/>
              </a:rPr>
              <a:t>Terminal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9EEB5E-A235-3D13-2B16-0796050616A7}"/>
              </a:ext>
            </a:extLst>
          </p:cNvPr>
          <p:cNvSpPr/>
          <p:nvPr/>
        </p:nvSpPr>
        <p:spPr>
          <a:xfrm>
            <a:off x="5254729" y="1141045"/>
            <a:ext cx="124408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556894-C7E9-D489-CCA2-1543F5B0A15B}"/>
              </a:ext>
            </a:extLst>
          </p:cNvPr>
          <p:cNvSpPr/>
          <p:nvPr/>
        </p:nvSpPr>
        <p:spPr>
          <a:xfrm>
            <a:off x="286620" y="1179855"/>
            <a:ext cx="4665306" cy="230155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B39DD0-33B4-67A6-F5B9-28C5396DFDFD}"/>
              </a:ext>
            </a:extLst>
          </p:cNvPr>
          <p:cNvSpPr txBox="1"/>
          <p:nvPr/>
        </p:nvSpPr>
        <p:spPr>
          <a:xfrm>
            <a:off x="5175379" y="794455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err="1">
                <a:latin typeface="Cascadia Code" panose="020B0609020000020004" pitchFamily="49" charset="0"/>
                <a:cs typeface="Cascadia Code" panose="020B0609020000020004" pitchFamily="49" charset="0"/>
              </a:rPr>
              <a:t>GameScreen</a:t>
            </a:r>
            <a:r>
              <a:rPr lang="vi-VN"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CE614-0A41-2DF5-670E-B1DF437D0EC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66349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A314179-4384-1E98-5BDC-62BE2125384B}"/>
              </a:ext>
            </a:extLst>
          </p:cNvPr>
          <p:cNvSpPr/>
          <p:nvPr/>
        </p:nvSpPr>
        <p:spPr>
          <a:xfrm>
            <a:off x="209347" y="122959"/>
            <a:ext cx="4819853" cy="4897582"/>
          </a:xfrm>
          <a:prstGeom prst="roundRect">
            <a:avLst>
              <a:gd name="adj" fmla="val 291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b="0" i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#include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iostream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&gt;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b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</a:br>
            <a:r>
              <a:rPr lang="vi-VN" b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void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GameScreen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NavigationHost</a:t>
            </a:r>
            <a:r>
              <a:rPr lang="vi-VN" b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&amp;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>
                <a:solidFill>
                  <a:srgbClr val="4C4F69"/>
                </a:solidFill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0" i="1" err="1">
                <a:solidFill>
                  <a:srgbClr val="DC8A78"/>
                </a:solidFill>
                <a:effectLst/>
                <a:latin typeface="Cascadia Code" panose="020B0609020000020004" pitchFamily="49" charset="0"/>
              </a:rPr>
              <a:t>std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cout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&lt;&lt;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GameScreen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\n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1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err="1">
                <a:solidFill>
                  <a:srgbClr val="DD7878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NavigateExit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b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</a:br>
            <a:r>
              <a:rPr lang="vi-VN" b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void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StartScreen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NavigationHost</a:t>
            </a:r>
            <a:r>
              <a:rPr lang="vi-VN" b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&amp;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>
                <a:solidFill>
                  <a:srgbClr val="4C4F69"/>
                </a:solidFill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0" i="1" err="1">
                <a:solidFill>
                  <a:srgbClr val="DC8A78"/>
                </a:solidFill>
                <a:effectLst/>
                <a:latin typeface="Cascadia Code" panose="020B0609020000020004" pitchFamily="49" charset="0"/>
              </a:rPr>
              <a:t>std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cout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&lt;&lt;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StartScreen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\n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1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err="1">
                <a:solidFill>
                  <a:srgbClr val="DD7878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Navigate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Game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b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</a:br>
            <a:r>
              <a:rPr lang="vi-VN" b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int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main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()</a:t>
            </a:r>
            <a:r>
              <a:rPr lang="vi-VN">
                <a:solidFill>
                  <a:srgbClr val="4C4F69"/>
                </a:solidFill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NavigationHost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Start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{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    {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Start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StartScreen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},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    {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Game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  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GameScreen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},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    }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1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90FDAE-D769-3BCE-C514-7F732938A2B7}"/>
              </a:ext>
            </a:extLst>
          </p:cNvPr>
          <p:cNvSpPr/>
          <p:nvPr/>
        </p:nvSpPr>
        <p:spPr>
          <a:xfrm>
            <a:off x="5175379" y="122959"/>
            <a:ext cx="3759273" cy="4897582"/>
          </a:xfrm>
          <a:prstGeom prst="roundRect">
            <a:avLst>
              <a:gd name="adj" fmla="val 291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729085-2D28-916B-01C4-1B0EA7634693}"/>
              </a:ext>
            </a:extLst>
          </p:cNvPr>
          <p:cNvSpPr txBox="1"/>
          <p:nvPr/>
        </p:nvSpPr>
        <p:spPr>
          <a:xfrm>
            <a:off x="5175379" y="217714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>
                <a:latin typeface="Cascadia Code" panose="020B0609020000020004" pitchFamily="49" charset="0"/>
                <a:cs typeface="Cascadia Code" panose="020B0609020000020004" pitchFamily="49" charset="0"/>
              </a:rPr>
              <a:t>Terminal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9EEB5E-A235-3D13-2B16-0796050616A7}"/>
              </a:ext>
            </a:extLst>
          </p:cNvPr>
          <p:cNvSpPr/>
          <p:nvPr/>
        </p:nvSpPr>
        <p:spPr>
          <a:xfrm>
            <a:off x="5254729" y="1141045"/>
            <a:ext cx="124408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556894-C7E9-D489-CCA2-1543F5B0A15B}"/>
              </a:ext>
            </a:extLst>
          </p:cNvPr>
          <p:cNvSpPr/>
          <p:nvPr/>
        </p:nvSpPr>
        <p:spPr>
          <a:xfrm>
            <a:off x="286620" y="4166773"/>
            <a:ext cx="4665306" cy="230155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B39DD0-33B4-67A6-F5B9-28C5396DFDFD}"/>
              </a:ext>
            </a:extLst>
          </p:cNvPr>
          <p:cNvSpPr txBox="1"/>
          <p:nvPr/>
        </p:nvSpPr>
        <p:spPr>
          <a:xfrm>
            <a:off x="5175379" y="794455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err="1">
                <a:latin typeface="Cascadia Code" panose="020B0609020000020004" pitchFamily="49" charset="0"/>
                <a:cs typeface="Cascadia Code" panose="020B0609020000020004" pitchFamily="49" charset="0"/>
              </a:rPr>
              <a:t>GameScreen</a:t>
            </a:r>
            <a:r>
              <a:rPr lang="vi-VN"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7E529-DAAE-0869-284C-655D74C1C81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69429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33AF-55A0-BBDF-B6EA-C203CC1D9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vi-VN" dirty="0"/>
              <a:t>Nội dung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4CA3CF1-D444-152E-288A-D54993DA6F59}"/>
              </a:ext>
            </a:extLst>
          </p:cNvPr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20" name="Google Shape;379;p44">
            <a:extLst>
              <a:ext uri="{FF2B5EF4-FFF2-40B4-BE49-F238E27FC236}">
                <a16:creationId xmlns:a16="http://schemas.microsoft.com/office/drawing/2014/main" id="{AF6E81EB-0EE5-185B-4034-193EAA039331}"/>
              </a:ext>
            </a:extLst>
          </p:cNvPr>
          <p:cNvSpPr txBox="1">
            <a:spLocks/>
          </p:cNvSpPr>
          <p:nvPr/>
        </p:nvSpPr>
        <p:spPr>
          <a:xfrm>
            <a:off x="1475934" y="1171708"/>
            <a:ext cx="2895175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None/>
              <a:defRPr sz="2200" b="1" i="0" u="none" strike="noStrike" cap="none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/>
            <a:r>
              <a:rPr lang="vi-VN" dirty="0">
                <a:latin typeface="El Messiri"/>
              </a:rPr>
              <a:t>Giới thiệu về trò chơi</a:t>
            </a:r>
            <a:endParaRPr lang="en" dirty="0"/>
          </a:p>
        </p:txBody>
      </p:sp>
      <p:sp>
        <p:nvSpPr>
          <p:cNvPr id="21" name="Google Shape;387;p44">
            <a:extLst>
              <a:ext uri="{FF2B5EF4-FFF2-40B4-BE49-F238E27FC236}">
                <a16:creationId xmlns:a16="http://schemas.microsoft.com/office/drawing/2014/main" id="{3CDDD67E-0973-B8A8-6E7F-DDE3466EF751}"/>
              </a:ext>
            </a:extLst>
          </p:cNvPr>
          <p:cNvSpPr txBox="1">
            <a:spLocks/>
          </p:cNvSpPr>
          <p:nvPr/>
        </p:nvSpPr>
        <p:spPr>
          <a:xfrm>
            <a:off x="713225" y="1171708"/>
            <a:ext cx="963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l Messiri"/>
              <a:buNone/>
              <a:defRPr sz="5000" b="1" i="0" u="none" strike="noStrike" cap="none">
                <a:solidFill>
                  <a:schemeClr val="lt2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r>
              <a:rPr lang="vi-VN" sz="4400" dirty="0">
                <a:latin typeface="El Messiri" panose="020B0604020202020204" charset="-78"/>
              </a:rPr>
              <a:t>01</a:t>
            </a:r>
            <a:endParaRPr lang="en" sz="4400" dirty="0">
              <a:latin typeface="El Messiri" panose="020B0604020202020204" charset="-78"/>
            </a:endParaRPr>
          </a:p>
        </p:txBody>
      </p:sp>
      <p:sp>
        <p:nvSpPr>
          <p:cNvPr id="22" name="Google Shape;379;p44">
            <a:extLst>
              <a:ext uri="{FF2B5EF4-FFF2-40B4-BE49-F238E27FC236}">
                <a16:creationId xmlns:a16="http://schemas.microsoft.com/office/drawing/2014/main" id="{11A2E76F-C09E-7182-EB44-702CE1F20F84}"/>
              </a:ext>
            </a:extLst>
          </p:cNvPr>
          <p:cNvSpPr txBox="1">
            <a:spLocks/>
          </p:cNvSpPr>
          <p:nvPr/>
        </p:nvSpPr>
        <p:spPr>
          <a:xfrm>
            <a:off x="1475934" y="1780191"/>
            <a:ext cx="2895175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None/>
              <a:defRPr sz="2200" b="1" i="0" u="none" strike="noStrike" cap="none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/>
            <a:r>
              <a:rPr lang="vi-VN" dirty="0" err="1">
                <a:latin typeface="El Messiri"/>
              </a:rPr>
              <a:t>Menu</a:t>
            </a:r>
            <a:r>
              <a:rPr lang="vi-VN" dirty="0">
                <a:latin typeface="El Messiri"/>
              </a:rPr>
              <a:t> chính</a:t>
            </a:r>
            <a:endParaRPr lang="en" dirty="0"/>
          </a:p>
        </p:txBody>
      </p:sp>
      <p:sp>
        <p:nvSpPr>
          <p:cNvPr id="23" name="Google Shape;387;p44">
            <a:extLst>
              <a:ext uri="{FF2B5EF4-FFF2-40B4-BE49-F238E27FC236}">
                <a16:creationId xmlns:a16="http://schemas.microsoft.com/office/drawing/2014/main" id="{3F745D75-D3D7-8667-215B-AB3678B1A776}"/>
              </a:ext>
            </a:extLst>
          </p:cNvPr>
          <p:cNvSpPr txBox="1">
            <a:spLocks/>
          </p:cNvSpPr>
          <p:nvPr/>
        </p:nvSpPr>
        <p:spPr>
          <a:xfrm>
            <a:off x="713225" y="1780191"/>
            <a:ext cx="963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l Messiri"/>
              <a:buNone/>
              <a:defRPr sz="5000" b="1" i="0" u="none" strike="noStrike" cap="none">
                <a:solidFill>
                  <a:schemeClr val="lt2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r>
              <a:rPr lang="vi-VN" sz="4400" dirty="0">
                <a:latin typeface="El Messiri" panose="020B0604020202020204" charset="-78"/>
              </a:rPr>
              <a:t>02</a:t>
            </a:r>
            <a:endParaRPr lang="en" sz="4400" dirty="0">
              <a:latin typeface="El Messiri" panose="020B0604020202020204" charset="-78"/>
            </a:endParaRPr>
          </a:p>
        </p:txBody>
      </p:sp>
      <p:sp>
        <p:nvSpPr>
          <p:cNvPr id="24" name="Google Shape;379;p44">
            <a:extLst>
              <a:ext uri="{FF2B5EF4-FFF2-40B4-BE49-F238E27FC236}">
                <a16:creationId xmlns:a16="http://schemas.microsoft.com/office/drawing/2014/main" id="{76EFFC3C-AB41-5ADB-5C78-C30332653A73}"/>
              </a:ext>
            </a:extLst>
          </p:cNvPr>
          <p:cNvSpPr txBox="1">
            <a:spLocks/>
          </p:cNvSpPr>
          <p:nvPr/>
        </p:nvSpPr>
        <p:spPr>
          <a:xfrm>
            <a:off x="1475934" y="2388674"/>
            <a:ext cx="2895175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None/>
              <a:defRPr sz="2200" b="1" i="0" u="none" strike="noStrike" cap="none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/>
            <a:r>
              <a:rPr lang="vi-VN" dirty="0">
                <a:latin typeface="El Messiri"/>
              </a:rPr>
              <a:t>Cài đặt</a:t>
            </a:r>
            <a:endParaRPr lang="en" dirty="0"/>
          </a:p>
        </p:txBody>
      </p:sp>
      <p:sp>
        <p:nvSpPr>
          <p:cNvPr id="25" name="Google Shape;387;p44">
            <a:extLst>
              <a:ext uri="{FF2B5EF4-FFF2-40B4-BE49-F238E27FC236}">
                <a16:creationId xmlns:a16="http://schemas.microsoft.com/office/drawing/2014/main" id="{532F9D8A-E34B-7CD0-3E52-B97604BF470B}"/>
              </a:ext>
            </a:extLst>
          </p:cNvPr>
          <p:cNvSpPr txBox="1">
            <a:spLocks/>
          </p:cNvSpPr>
          <p:nvPr/>
        </p:nvSpPr>
        <p:spPr>
          <a:xfrm>
            <a:off x="713225" y="2388674"/>
            <a:ext cx="963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l Messiri"/>
              <a:buNone/>
              <a:defRPr sz="5000" b="1" i="0" u="none" strike="noStrike" cap="none">
                <a:solidFill>
                  <a:schemeClr val="lt2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r>
              <a:rPr lang="vi-VN" sz="4400" dirty="0">
                <a:latin typeface="El Messiri" panose="020B0604020202020204" charset="-78"/>
              </a:rPr>
              <a:t>03</a:t>
            </a:r>
            <a:endParaRPr lang="en" sz="4400" dirty="0">
              <a:latin typeface="El Messiri" panose="020B0604020202020204" charset="-78"/>
            </a:endParaRPr>
          </a:p>
        </p:txBody>
      </p:sp>
      <p:sp>
        <p:nvSpPr>
          <p:cNvPr id="26" name="Google Shape;379;p44">
            <a:extLst>
              <a:ext uri="{FF2B5EF4-FFF2-40B4-BE49-F238E27FC236}">
                <a16:creationId xmlns:a16="http://schemas.microsoft.com/office/drawing/2014/main" id="{7F410C19-C09C-1EB8-EFD9-AFD9B6A0B45C}"/>
              </a:ext>
            </a:extLst>
          </p:cNvPr>
          <p:cNvSpPr txBox="1">
            <a:spLocks/>
          </p:cNvSpPr>
          <p:nvPr/>
        </p:nvSpPr>
        <p:spPr>
          <a:xfrm>
            <a:off x="1475934" y="2989640"/>
            <a:ext cx="2895175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None/>
              <a:defRPr sz="2200" b="1" i="0" u="none" strike="noStrike" cap="none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/>
            <a:r>
              <a:rPr lang="vi-VN" dirty="0"/>
              <a:t>Ngôn ngữ, chủ đề</a:t>
            </a:r>
            <a:endParaRPr lang="en" dirty="0"/>
          </a:p>
        </p:txBody>
      </p:sp>
      <p:sp>
        <p:nvSpPr>
          <p:cNvPr id="27" name="Google Shape;387;p44">
            <a:extLst>
              <a:ext uri="{FF2B5EF4-FFF2-40B4-BE49-F238E27FC236}">
                <a16:creationId xmlns:a16="http://schemas.microsoft.com/office/drawing/2014/main" id="{71F88FA6-87BE-143F-D828-2A467563F740}"/>
              </a:ext>
            </a:extLst>
          </p:cNvPr>
          <p:cNvSpPr txBox="1">
            <a:spLocks/>
          </p:cNvSpPr>
          <p:nvPr/>
        </p:nvSpPr>
        <p:spPr>
          <a:xfrm>
            <a:off x="713225" y="2989640"/>
            <a:ext cx="963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l Messiri"/>
              <a:buNone/>
              <a:defRPr sz="5000" b="1" i="0" u="none" strike="noStrike" cap="none">
                <a:solidFill>
                  <a:schemeClr val="lt2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r>
              <a:rPr lang="vi-VN" sz="4400" dirty="0">
                <a:latin typeface="El Messiri" panose="020B0604020202020204" charset="-78"/>
              </a:rPr>
              <a:t>04</a:t>
            </a:r>
            <a:endParaRPr lang="en" sz="4400" dirty="0">
              <a:latin typeface="El Messiri" panose="020B0604020202020204" charset="-78"/>
            </a:endParaRPr>
          </a:p>
        </p:txBody>
      </p:sp>
      <p:sp>
        <p:nvSpPr>
          <p:cNvPr id="28" name="Google Shape;379;p44">
            <a:extLst>
              <a:ext uri="{FF2B5EF4-FFF2-40B4-BE49-F238E27FC236}">
                <a16:creationId xmlns:a16="http://schemas.microsoft.com/office/drawing/2014/main" id="{18D8B175-A82D-5950-A79F-F3F313715D50}"/>
              </a:ext>
            </a:extLst>
          </p:cNvPr>
          <p:cNvSpPr txBox="1">
            <a:spLocks/>
          </p:cNvSpPr>
          <p:nvPr/>
        </p:nvSpPr>
        <p:spPr>
          <a:xfrm>
            <a:off x="1475934" y="3590606"/>
            <a:ext cx="2895175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None/>
              <a:defRPr sz="2200" b="1" i="0" u="none" strike="noStrike" cap="none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/>
            <a:r>
              <a:rPr lang="vi-VN" dirty="0"/>
              <a:t>Điều hướng tròng trò chơi</a:t>
            </a:r>
            <a:endParaRPr lang="en" dirty="0"/>
          </a:p>
        </p:txBody>
      </p:sp>
      <p:sp>
        <p:nvSpPr>
          <p:cNvPr id="29" name="Google Shape;387;p44">
            <a:extLst>
              <a:ext uri="{FF2B5EF4-FFF2-40B4-BE49-F238E27FC236}">
                <a16:creationId xmlns:a16="http://schemas.microsoft.com/office/drawing/2014/main" id="{BFB9AC1B-2451-A782-6D68-620517FC6DDE}"/>
              </a:ext>
            </a:extLst>
          </p:cNvPr>
          <p:cNvSpPr txBox="1">
            <a:spLocks/>
          </p:cNvSpPr>
          <p:nvPr/>
        </p:nvSpPr>
        <p:spPr>
          <a:xfrm>
            <a:off x="713225" y="3590606"/>
            <a:ext cx="963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l Messiri"/>
              <a:buNone/>
              <a:defRPr sz="5000" b="1" i="0" u="none" strike="noStrike" cap="none">
                <a:solidFill>
                  <a:schemeClr val="lt2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r>
              <a:rPr lang="vi-VN" sz="4400" dirty="0">
                <a:latin typeface="El Messiri" panose="020B0604020202020204" charset="-78"/>
              </a:rPr>
              <a:t>05</a:t>
            </a:r>
            <a:endParaRPr lang="en" sz="4400" dirty="0">
              <a:latin typeface="El Messiri" panose="020B0604020202020204" charset="-78"/>
            </a:endParaRPr>
          </a:p>
        </p:txBody>
      </p:sp>
      <p:sp>
        <p:nvSpPr>
          <p:cNvPr id="30" name="Google Shape;379;p44">
            <a:extLst>
              <a:ext uri="{FF2B5EF4-FFF2-40B4-BE49-F238E27FC236}">
                <a16:creationId xmlns:a16="http://schemas.microsoft.com/office/drawing/2014/main" id="{124BBDA8-8030-B49F-CE8E-D758A6134784}"/>
              </a:ext>
            </a:extLst>
          </p:cNvPr>
          <p:cNvSpPr txBox="1">
            <a:spLocks/>
          </p:cNvSpPr>
          <p:nvPr/>
        </p:nvSpPr>
        <p:spPr>
          <a:xfrm>
            <a:off x="5334709" y="1171708"/>
            <a:ext cx="3393655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None/>
              <a:defRPr sz="2200" b="1" i="0" u="none" strike="noStrike" cap="none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/>
            <a:r>
              <a:rPr lang="vi-VN">
                <a:latin typeface="El Messiri"/>
              </a:rPr>
              <a:t>Lưu, tải trò chơi, phát lại</a:t>
            </a:r>
            <a:endParaRPr lang="en" dirty="0"/>
          </a:p>
        </p:txBody>
      </p:sp>
      <p:sp>
        <p:nvSpPr>
          <p:cNvPr id="31" name="Google Shape;387;p44">
            <a:extLst>
              <a:ext uri="{FF2B5EF4-FFF2-40B4-BE49-F238E27FC236}">
                <a16:creationId xmlns:a16="http://schemas.microsoft.com/office/drawing/2014/main" id="{4DD24D9E-F0F6-6E4C-40BF-B36ADCEBE6F1}"/>
              </a:ext>
            </a:extLst>
          </p:cNvPr>
          <p:cNvSpPr txBox="1">
            <a:spLocks/>
          </p:cNvSpPr>
          <p:nvPr/>
        </p:nvSpPr>
        <p:spPr>
          <a:xfrm>
            <a:off x="4572000" y="1171708"/>
            <a:ext cx="963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l Messiri"/>
              <a:buNone/>
              <a:defRPr sz="5000" b="1" i="0" u="none" strike="noStrike" cap="none">
                <a:solidFill>
                  <a:schemeClr val="lt2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r>
              <a:rPr lang="vi-VN" sz="4400" dirty="0">
                <a:latin typeface="El Messiri" panose="020B0604020202020204" charset="-78"/>
              </a:rPr>
              <a:t>06</a:t>
            </a:r>
            <a:endParaRPr lang="en" sz="4400" dirty="0">
              <a:latin typeface="El Messiri" panose="020B0604020202020204" charset="-78"/>
            </a:endParaRPr>
          </a:p>
        </p:txBody>
      </p:sp>
      <p:sp>
        <p:nvSpPr>
          <p:cNvPr id="32" name="Google Shape;379;p44">
            <a:extLst>
              <a:ext uri="{FF2B5EF4-FFF2-40B4-BE49-F238E27FC236}">
                <a16:creationId xmlns:a16="http://schemas.microsoft.com/office/drawing/2014/main" id="{2A74F28A-F250-6E7A-B2DD-55052F949E01}"/>
              </a:ext>
            </a:extLst>
          </p:cNvPr>
          <p:cNvSpPr txBox="1">
            <a:spLocks/>
          </p:cNvSpPr>
          <p:nvPr/>
        </p:nvSpPr>
        <p:spPr>
          <a:xfrm>
            <a:off x="5334709" y="1780191"/>
            <a:ext cx="2895175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None/>
              <a:defRPr sz="2200" b="1" i="0" u="none" strike="noStrike" cap="none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/>
            <a:r>
              <a:rPr lang="vi-VN" dirty="0">
                <a:latin typeface="El Messiri"/>
              </a:rPr>
              <a:t>Tạo ván đấu mới</a:t>
            </a:r>
            <a:endParaRPr lang="en" dirty="0"/>
          </a:p>
        </p:txBody>
      </p:sp>
      <p:sp>
        <p:nvSpPr>
          <p:cNvPr id="33" name="Google Shape;387;p44">
            <a:extLst>
              <a:ext uri="{FF2B5EF4-FFF2-40B4-BE49-F238E27FC236}">
                <a16:creationId xmlns:a16="http://schemas.microsoft.com/office/drawing/2014/main" id="{88FD37F4-B75C-9507-5EE0-719ACC96D9C0}"/>
              </a:ext>
            </a:extLst>
          </p:cNvPr>
          <p:cNvSpPr txBox="1">
            <a:spLocks/>
          </p:cNvSpPr>
          <p:nvPr/>
        </p:nvSpPr>
        <p:spPr>
          <a:xfrm>
            <a:off x="4572000" y="1780191"/>
            <a:ext cx="963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l Messiri"/>
              <a:buNone/>
              <a:defRPr sz="5000" b="1" i="0" u="none" strike="noStrike" cap="none">
                <a:solidFill>
                  <a:schemeClr val="lt2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r>
              <a:rPr lang="vi-VN" sz="4400" dirty="0">
                <a:latin typeface="El Messiri" panose="020B0604020202020204" charset="-78"/>
              </a:rPr>
              <a:t>07</a:t>
            </a:r>
            <a:endParaRPr lang="en" sz="4400" dirty="0">
              <a:latin typeface="El Messiri" panose="020B0604020202020204" charset="-78"/>
            </a:endParaRPr>
          </a:p>
        </p:txBody>
      </p:sp>
      <p:sp>
        <p:nvSpPr>
          <p:cNvPr id="34" name="Google Shape;379;p44">
            <a:extLst>
              <a:ext uri="{FF2B5EF4-FFF2-40B4-BE49-F238E27FC236}">
                <a16:creationId xmlns:a16="http://schemas.microsoft.com/office/drawing/2014/main" id="{D3A2B84E-EFAE-D77C-496D-F2F49CDF98A3}"/>
              </a:ext>
            </a:extLst>
          </p:cNvPr>
          <p:cNvSpPr txBox="1">
            <a:spLocks/>
          </p:cNvSpPr>
          <p:nvPr/>
        </p:nvSpPr>
        <p:spPr>
          <a:xfrm>
            <a:off x="5334709" y="2388674"/>
            <a:ext cx="2895175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None/>
              <a:defRPr sz="2200" b="1" i="0" u="none" strike="noStrike" cap="none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/>
            <a:r>
              <a:rPr lang="vi-VN" dirty="0">
                <a:latin typeface="El Messiri"/>
              </a:rPr>
              <a:t>Đánh với máy</a:t>
            </a:r>
            <a:endParaRPr lang="en" dirty="0"/>
          </a:p>
        </p:txBody>
      </p:sp>
      <p:sp>
        <p:nvSpPr>
          <p:cNvPr id="35" name="Google Shape;387;p44">
            <a:extLst>
              <a:ext uri="{FF2B5EF4-FFF2-40B4-BE49-F238E27FC236}">
                <a16:creationId xmlns:a16="http://schemas.microsoft.com/office/drawing/2014/main" id="{A5E70F7A-7478-0B9E-E0E9-850C588A0E19}"/>
              </a:ext>
            </a:extLst>
          </p:cNvPr>
          <p:cNvSpPr txBox="1">
            <a:spLocks/>
          </p:cNvSpPr>
          <p:nvPr/>
        </p:nvSpPr>
        <p:spPr>
          <a:xfrm>
            <a:off x="4572000" y="2388674"/>
            <a:ext cx="963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l Messiri"/>
              <a:buNone/>
              <a:defRPr sz="5000" b="1" i="0" u="none" strike="noStrike" cap="none">
                <a:solidFill>
                  <a:schemeClr val="lt2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r>
              <a:rPr lang="vi-VN" sz="4400" dirty="0">
                <a:latin typeface="El Messiri" panose="020B0604020202020204" charset="-78"/>
              </a:rPr>
              <a:t>08</a:t>
            </a:r>
            <a:endParaRPr lang="en" sz="4400" dirty="0">
              <a:latin typeface="El Messiri" panose="020B0604020202020204" charset="-78"/>
            </a:endParaRPr>
          </a:p>
        </p:txBody>
      </p:sp>
      <p:sp>
        <p:nvSpPr>
          <p:cNvPr id="36" name="Google Shape;379;p44">
            <a:extLst>
              <a:ext uri="{FF2B5EF4-FFF2-40B4-BE49-F238E27FC236}">
                <a16:creationId xmlns:a16="http://schemas.microsoft.com/office/drawing/2014/main" id="{598684B0-7B3E-88B5-E5EA-3829E1897B33}"/>
              </a:ext>
            </a:extLst>
          </p:cNvPr>
          <p:cNvSpPr txBox="1">
            <a:spLocks/>
          </p:cNvSpPr>
          <p:nvPr/>
        </p:nvSpPr>
        <p:spPr>
          <a:xfrm>
            <a:off x="5334709" y="2989640"/>
            <a:ext cx="2895175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None/>
              <a:defRPr sz="2200" b="1" i="0" u="none" strike="noStrike" cap="none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/>
            <a:r>
              <a:rPr lang="vi-VN" dirty="0">
                <a:latin typeface="El Messiri"/>
              </a:rPr>
              <a:t>Tính năng bổ trợ</a:t>
            </a:r>
            <a:endParaRPr lang="en" dirty="0"/>
          </a:p>
        </p:txBody>
      </p:sp>
      <p:sp>
        <p:nvSpPr>
          <p:cNvPr id="37" name="Google Shape;387;p44">
            <a:extLst>
              <a:ext uri="{FF2B5EF4-FFF2-40B4-BE49-F238E27FC236}">
                <a16:creationId xmlns:a16="http://schemas.microsoft.com/office/drawing/2014/main" id="{24CD6C1C-3543-5F8A-B31D-C04C60EE8465}"/>
              </a:ext>
            </a:extLst>
          </p:cNvPr>
          <p:cNvSpPr txBox="1">
            <a:spLocks/>
          </p:cNvSpPr>
          <p:nvPr/>
        </p:nvSpPr>
        <p:spPr>
          <a:xfrm>
            <a:off x="4572000" y="2989640"/>
            <a:ext cx="963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l Messiri"/>
              <a:buNone/>
              <a:defRPr sz="5000" b="1" i="0" u="none" strike="noStrike" cap="none">
                <a:solidFill>
                  <a:schemeClr val="lt2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r>
              <a:rPr lang="vi-VN" sz="4400" dirty="0">
                <a:latin typeface="El Messiri" panose="020B0604020202020204" charset="-78"/>
              </a:rPr>
              <a:t>09</a:t>
            </a:r>
            <a:endParaRPr lang="en" sz="4400" dirty="0">
              <a:latin typeface="El Messiri" panose="020B0604020202020204" charset="-78"/>
            </a:endParaRPr>
          </a:p>
        </p:txBody>
      </p:sp>
      <p:sp>
        <p:nvSpPr>
          <p:cNvPr id="38" name="Google Shape;379;p44">
            <a:extLst>
              <a:ext uri="{FF2B5EF4-FFF2-40B4-BE49-F238E27FC236}">
                <a16:creationId xmlns:a16="http://schemas.microsoft.com/office/drawing/2014/main" id="{0A0F894B-0D8E-8BEB-00F0-72BA29B532A3}"/>
              </a:ext>
            </a:extLst>
          </p:cNvPr>
          <p:cNvSpPr txBox="1">
            <a:spLocks/>
          </p:cNvSpPr>
          <p:nvPr/>
        </p:nvSpPr>
        <p:spPr>
          <a:xfrm>
            <a:off x="5334709" y="3590606"/>
            <a:ext cx="3096016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None/>
              <a:defRPr sz="2200" b="1" i="0" u="none" strike="noStrike" cap="none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/>
            <a:r>
              <a:rPr lang="vi-VN" dirty="0" err="1">
                <a:latin typeface="El Messiri"/>
              </a:rPr>
              <a:t>Video</a:t>
            </a:r>
            <a:r>
              <a:rPr lang="vi-VN" dirty="0">
                <a:latin typeface="El Messiri"/>
              </a:rPr>
              <a:t> </a:t>
            </a:r>
            <a:r>
              <a:rPr lang="vi-VN" dirty="0" err="1">
                <a:latin typeface="El Messiri"/>
              </a:rPr>
              <a:t>Demo</a:t>
            </a:r>
            <a:r>
              <a:rPr lang="vi-VN" dirty="0">
                <a:latin typeface="El Messiri"/>
              </a:rPr>
              <a:t> sản phẩm</a:t>
            </a:r>
            <a:endParaRPr lang="en" dirty="0"/>
          </a:p>
        </p:txBody>
      </p:sp>
      <p:sp>
        <p:nvSpPr>
          <p:cNvPr id="39" name="Google Shape;387;p44">
            <a:extLst>
              <a:ext uri="{FF2B5EF4-FFF2-40B4-BE49-F238E27FC236}">
                <a16:creationId xmlns:a16="http://schemas.microsoft.com/office/drawing/2014/main" id="{C5E79BB6-B3AE-2414-5823-53462E87A0DA}"/>
              </a:ext>
            </a:extLst>
          </p:cNvPr>
          <p:cNvSpPr txBox="1">
            <a:spLocks/>
          </p:cNvSpPr>
          <p:nvPr/>
        </p:nvSpPr>
        <p:spPr>
          <a:xfrm>
            <a:off x="4572000" y="3590606"/>
            <a:ext cx="963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l Messiri"/>
              <a:buNone/>
              <a:defRPr sz="5000" b="1" i="0" u="none" strike="noStrike" cap="none">
                <a:solidFill>
                  <a:schemeClr val="lt2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r>
              <a:rPr lang="vi-VN" sz="4400" dirty="0">
                <a:latin typeface="El Messiri" panose="020B0604020202020204" charset="-78"/>
              </a:rPr>
              <a:t>10</a:t>
            </a:r>
            <a:endParaRPr lang="en" sz="4400" dirty="0">
              <a:latin typeface="El Messiri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7871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58"/>
          <p:cNvSpPr txBox="1">
            <a:spLocks noGrp="1"/>
          </p:cNvSpPr>
          <p:nvPr>
            <p:ph type="title"/>
          </p:nvPr>
        </p:nvSpPr>
        <p:spPr>
          <a:xfrm flipH="1">
            <a:off x="4378036" y="2257736"/>
            <a:ext cx="4052739" cy="18500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El Messiri" panose="020B0604020202020204" charset="-78"/>
              </a:rPr>
              <a:t>Lưu và tải trò chơi, phát lại</a:t>
            </a:r>
            <a:endParaRPr dirty="0">
              <a:latin typeface="El Messiri" panose="020B0604020202020204" charset="-78"/>
            </a:endParaRPr>
          </a:p>
        </p:txBody>
      </p:sp>
      <p:sp>
        <p:nvSpPr>
          <p:cNvPr id="986" name="Google Shape;986;p58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El Messiri" panose="020B0604020202020204" charset="-78"/>
              </a:rPr>
              <a:t>06</a:t>
            </a:r>
            <a:endParaRPr lang="en-US">
              <a:latin typeface="El Messiri" panose="020B0604020202020204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C214E0-EB52-A4FE-1AF9-3A4D22EF421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60516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0">
            <a:extLst>
              <a:ext uri="{FF2B5EF4-FFF2-40B4-BE49-F238E27FC236}">
                <a16:creationId xmlns:a16="http://schemas.microsoft.com/office/drawing/2014/main" id="{10933026-8475-2795-038F-2723FC4D8E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1" t="4310" r="1963" b="1332"/>
          <a:stretch/>
        </p:blipFill>
        <p:spPr>
          <a:xfrm>
            <a:off x="122842" y="142015"/>
            <a:ext cx="8823960" cy="4859470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38B09A-95E1-F291-A5C5-2EE75D04E35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3" name="Google Shape;984;p58">
            <a:extLst>
              <a:ext uri="{FF2B5EF4-FFF2-40B4-BE49-F238E27FC236}">
                <a16:creationId xmlns:a16="http://schemas.microsoft.com/office/drawing/2014/main" id="{C3BA4BAD-AA90-751C-BC7B-6F0749CEE0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159328"/>
            <a:ext cx="5756563" cy="7412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dirty="0">
                <a:latin typeface="El Messiri" panose="020B0604020202020204" charset="-78"/>
              </a:rPr>
              <a:t>Màn hình lưu</a:t>
            </a:r>
          </a:p>
        </p:txBody>
      </p:sp>
    </p:spTree>
    <p:extLst>
      <p:ext uri="{BB962C8B-B14F-4D97-AF65-F5344CB8AC3E}">
        <p14:creationId xmlns:p14="http://schemas.microsoft.com/office/powerpoint/2010/main" val="4203951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C78B687-87B7-A9A3-5B28-927849593E02}"/>
              </a:ext>
            </a:extLst>
          </p:cNvPr>
          <p:cNvSpPr/>
          <p:nvPr/>
        </p:nvSpPr>
        <p:spPr>
          <a:xfrm>
            <a:off x="375024" y="944731"/>
            <a:ext cx="8393951" cy="3901431"/>
          </a:xfrm>
          <a:prstGeom prst="roundRect">
            <a:avLst>
              <a:gd name="adj" fmla="val 291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800" b="0" dirty="0">
                <a:solidFill>
                  <a:srgbClr val="D20F39"/>
                </a:solidFill>
                <a:effectLst/>
                <a:latin typeface="Cascadia Code" panose="020B0609020000020004" pitchFamily="49" charset="0"/>
              </a:rPr>
              <a:t>struct</a:t>
            </a:r>
            <a:r>
              <a:rPr lang="en-US" sz="1800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800" b="0" dirty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FileDetail</a:t>
            </a:r>
            <a:r>
              <a:rPr lang="en-US" sz="1800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800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en-US" sz="1800" b="0" dirty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en-US" sz="1800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en-US" sz="1800" b="0" i="1" dirty="0">
                <a:solidFill>
                  <a:srgbClr val="DC8A78"/>
                </a:solidFill>
                <a:effectLst/>
                <a:latin typeface="Cascadia Code" panose="020B0609020000020004" pitchFamily="49" charset="0"/>
              </a:rPr>
              <a:t>std</a:t>
            </a:r>
            <a:r>
              <a:rPr lang="en-US" sz="1800" b="1" dirty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en-US" sz="1800" b="0" i="1" dirty="0">
                <a:solidFill>
                  <a:srgbClr val="DC8A78"/>
                </a:solidFill>
                <a:effectLst/>
                <a:latin typeface="Cascadia Code" panose="020B0609020000020004" pitchFamily="49" charset="0"/>
              </a:rPr>
              <a:t>filesystem</a:t>
            </a:r>
            <a:r>
              <a:rPr lang="en-US" sz="1800" b="1" dirty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en-US" sz="1800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path           </a:t>
            </a:r>
            <a:r>
              <a:rPr lang="en-US" sz="1800" b="0" dirty="0" err="1">
                <a:solidFill>
                  <a:srgbClr val="DD7878"/>
                </a:solidFill>
                <a:effectLst/>
                <a:latin typeface="Cascadia Code" panose="020B0609020000020004" pitchFamily="49" charset="0"/>
              </a:rPr>
              <a:t>filePath</a:t>
            </a:r>
            <a:r>
              <a:rPr lang="en-US" sz="1800" b="1" dirty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en-US" sz="1800" b="0" dirty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en-US" sz="1800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en-US" sz="1800" b="0" i="1" dirty="0">
                <a:solidFill>
                  <a:srgbClr val="DC8A78"/>
                </a:solidFill>
                <a:effectLst/>
                <a:latin typeface="Cascadia Code" panose="020B0609020000020004" pitchFamily="49" charset="0"/>
              </a:rPr>
              <a:t>std</a:t>
            </a:r>
            <a:r>
              <a:rPr lang="en-US" sz="1800" b="1" dirty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en-US" sz="1800" b="0" i="1" dirty="0">
                <a:solidFill>
                  <a:srgbClr val="DC8A78"/>
                </a:solidFill>
                <a:effectLst/>
                <a:latin typeface="Cascadia Code" panose="020B0609020000020004" pitchFamily="49" charset="0"/>
              </a:rPr>
              <a:t>filesystem</a:t>
            </a:r>
            <a:r>
              <a:rPr lang="en-US" sz="1800" b="1" dirty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en-US" sz="1800" b="0" dirty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file_time_type</a:t>
            </a:r>
            <a:r>
              <a:rPr lang="en-US" sz="1800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800" b="0" dirty="0" err="1">
                <a:solidFill>
                  <a:srgbClr val="DD7878"/>
                </a:solidFill>
                <a:effectLst/>
                <a:latin typeface="Cascadia Code" panose="020B0609020000020004" pitchFamily="49" charset="0"/>
              </a:rPr>
              <a:t>lastModified</a:t>
            </a:r>
            <a:r>
              <a:rPr lang="en-US" sz="1800" b="1" dirty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en-US" sz="1800" b="0" dirty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en-US" sz="1800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r>
              <a:rPr lang="en-US" sz="1800" b="1" dirty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en-US" sz="1800" b="0" dirty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sz="1800" b="0" i="1" dirty="0">
                <a:solidFill>
                  <a:srgbClr val="9CA0B0"/>
                </a:solidFill>
                <a:effectLst/>
                <a:latin typeface="Cascadia Code" panose="020B0609020000020004" pitchFamily="49" charset="0"/>
              </a:rPr>
              <a:t>/*...*/</a:t>
            </a:r>
            <a:endParaRPr lang="vi-VN" sz="1800" b="0" dirty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sz="1800" b="0" i="1" dirty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std</a:t>
            </a:r>
            <a:r>
              <a:rPr lang="vi-VN" sz="1800" b="1" dirty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sz="1800" b="0" dirty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vector</a:t>
            </a:r>
            <a:r>
              <a:rPr lang="vi-VN" sz="1800" b="1" dirty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vi-VN" sz="1800" b="0" dirty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FileDetail</a:t>
            </a:r>
            <a:r>
              <a:rPr lang="vi-VN" sz="1800" b="1" dirty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&gt;</a:t>
            </a:r>
            <a:r>
              <a:rPr lang="vi-VN" sz="1800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sz="1800" b="0" dirty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res</a:t>
            </a:r>
            <a:r>
              <a:rPr lang="vi-VN" sz="1800" b="1" dirty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sz="1800" b="0" dirty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sz="1800" b="1" dirty="0" err="1">
                <a:solidFill>
                  <a:srgbClr val="8839EF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vi-VN" sz="1800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sz="1800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sz="1800" b="0" dirty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auto</a:t>
            </a:r>
            <a:r>
              <a:rPr lang="vi-VN" sz="1800" b="1" dirty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&amp;</a:t>
            </a:r>
            <a:r>
              <a:rPr lang="vi-VN" sz="1800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sz="1800" b="0" dirty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file</a:t>
            </a:r>
            <a:r>
              <a:rPr lang="vi-VN" sz="1800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: </a:t>
            </a:r>
            <a:r>
              <a:rPr lang="vi-VN" sz="1800" b="0" i="1" dirty="0" err="1">
                <a:solidFill>
                  <a:srgbClr val="DC8A78"/>
                </a:solidFill>
                <a:effectLst/>
                <a:latin typeface="Cascadia Code" panose="020B0609020000020004" pitchFamily="49" charset="0"/>
              </a:rPr>
              <a:t>std</a:t>
            </a:r>
            <a:r>
              <a:rPr lang="vi-VN" sz="1800" b="1" dirty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sz="1800" b="0" dirty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filesystem</a:t>
            </a:r>
            <a:r>
              <a:rPr lang="vi-VN" sz="1800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sz="1800" b="0" i="1" dirty="0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directory_iterator</a:t>
            </a:r>
            <a:r>
              <a:rPr lang="vi-VN" sz="1800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sz="1800" b="0" dirty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Dir</a:t>
            </a:r>
            <a:r>
              <a:rPr lang="vi-VN" sz="1800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))</a:t>
            </a:r>
            <a:r>
              <a:rPr lang="vi-VN" sz="1800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{</a:t>
            </a:r>
          </a:p>
          <a:p>
            <a:r>
              <a:rPr lang="vi-VN" sz="1800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sz="1800" b="1" dirty="0" err="1">
                <a:solidFill>
                  <a:srgbClr val="8839EF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vi-VN" sz="1800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sz="1800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sz="1800" b="0" dirty="0" err="1">
                <a:solidFill>
                  <a:srgbClr val="DD7878"/>
                </a:solidFill>
                <a:effectLst/>
                <a:latin typeface="Cascadia Code" panose="020B0609020000020004" pitchFamily="49" charset="0"/>
              </a:rPr>
              <a:t>file</a:t>
            </a:r>
            <a:r>
              <a:rPr lang="vi-VN" sz="1800" b="0" dirty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sz="1800" b="0" i="1" dirty="0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is_regular_file</a:t>
            </a:r>
            <a:r>
              <a:rPr lang="vi-VN" sz="1800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())</a:t>
            </a:r>
            <a:r>
              <a:rPr lang="vi-VN" sz="1800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{</a:t>
            </a:r>
          </a:p>
          <a:p>
            <a:r>
              <a:rPr lang="vi-VN" sz="1800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vi-VN" sz="1800" b="0" dirty="0" err="1">
                <a:solidFill>
                  <a:srgbClr val="DD7878"/>
                </a:solidFill>
                <a:effectLst/>
                <a:latin typeface="Cascadia Code" panose="020B0609020000020004" pitchFamily="49" charset="0"/>
              </a:rPr>
              <a:t>res</a:t>
            </a:r>
            <a:r>
              <a:rPr lang="vi-VN" sz="1800" b="0" dirty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sz="1800" b="0" i="1" dirty="0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emplace_back</a:t>
            </a:r>
            <a:r>
              <a:rPr lang="vi-VN" sz="1800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</a:p>
          <a:p>
            <a:r>
              <a:rPr lang="vi-VN" sz="1800" dirty="0">
                <a:solidFill>
                  <a:srgbClr val="8C8FA1"/>
                </a:solidFill>
                <a:latin typeface="Cascadia Code" panose="020B0609020000020004" pitchFamily="49" charset="0"/>
              </a:rPr>
              <a:t>            </a:t>
            </a:r>
            <a:r>
              <a:rPr lang="vi-VN" sz="1800" b="0" dirty="0" err="1">
                <a:solidFill>
                  <a:srgbClr val="DD7878"/>
                </a:solidFill>
                <a:effectLst/>
                <a:latin typeface="Cascadia Code" panose="020B0609020000020004" pitchFamily="49" charset="0"/>
              </a:rPr>
              <a:t>file</a:t>
            </a:r>
            <a:r>
              <a:rPr lang="vi-VN" sz="1800" b="0" dirty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sz="1800" b="0" i="1" dirty="0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path</a:t>
            </a:r>
            <a:r>
              <a:rPr lang="vi-VN" sz="1800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()</a:t>
            </a:r>
            <a:r>
              <a:rPr lang="vi-VN" sz="1800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</a:t>
            </a:r>
          </a:p>
          <a:p>
            <a:r>
              <a:rPr lang="vi-VN" sz="1800" dirty="0">
                <a:solidFill>
                  <a:srgbClr val="4C4F69"/>
                </a:solidFill>
                <a:latin typeface="Cascadia Code" panose="020B0609020000020004" pitchFamily="49" charset="0"/>
              </a:rPr>
              <a:t>            </a:t>
            </a:r>
            <a:r>
              <a:rPr lang="vi-VN" sz="1800" b="0" dirty="0" err="1">
                <a:solidFill>
                  <a:srgbClr val="DD7878"/>
                </a:solidFill>
                <a:effectLst/>
                <a:latin typeface="Cascadia Code" panose="020B0609020000020004" pitchFamily="49" charset="0"/>
              </a:rPr>
              <a:t>file</a:t>
            </a:r>
            <a:r>
              <a:rPr lang="vi-VN" sz="1800" b="0" dirty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sz="1800" b="0" i="1" dirty="0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last_write_time</a:t>
            </a:r>
            <a:r>
              <a:rPr lang="vi-VN" sz="1800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())</a:t>
            </a:r>
            <a:r>
              <a:rPr lang="vi-VN" sz="1800" b="1" dirty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sz="1800" b="0" dirty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sz="1800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r>
              <a:rPr lang="vi-VN" sz="1800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r>
              <a:rPr lang="vi-VN" sz="1800" b="1" dirty="0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sz="1800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sz="1800" b="0" dirty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res</a:t>
            </a:r>
            <a:r>
              <a:rPr lang="vi-VN" sz="1800" b="1" dirty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sz="2000" b="0" dirty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</p:txBody>
      </p:sp>
      <p:sp>
        <p:nvSpPr>
          <p:cNvPr id="2" name="Google Shape;546;p47">
            <a:extLst>
              <a:ext uri="{FF2B5EF4-FFF2-40B4-BE49-F238E27FC236}">
                <a16:creationId xmlns:a16="http://schemas.microsoft.com/office/drawing/2014/main" id="{DC5F6B68-C451-876E-503B-88040FEBE2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1340" y="145490"/>
            <a:ext cx="784677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vi-VN" sz="4000" dirty="0">
                <a:latin typeface="El Messiri" panose="020B0604020202020204" charset="-78"/>
              </a:rPr>
              <a:t>Quét các </a:t>
            </a:r>
            <a:r>
              <a:rPr lang="vi-VN" sz="4000" dirty="0" err="1">
                <a:latin typeface="El Messiri" panose="020B0604020202020204" charset="-78"/>
              </a:rPr>
              <a:t>file</a:t>
            </a:r>
            <a:r>
              <a:rPr lang="vi-VN" sz="4000" dirty="0">
                <a:latin typeface="El Messiri" panose="020B0604020202020204" charset="-78"/>
              </a:rPr>
              <a:t> và đọc thời gian lưu</a:t>
            </a:r>
            <a:endParaRPr lang="en" sz="4000" dirty="0">
              <a:latin typeface="El Messiri" panose="020B0604020202020204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E1194D-0E7E-426F-AEBB-513E4ED110F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113892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>
            <a:extLst>
              <a:ext uri="{FF2B5EF4-FFF2-40B4-BE49-F238E27FC236}">
                <a16:creationId xmlns:a16="http://schemas.microsoft.com/office/drawing/2014/main" id="{CC209501-E5A0-42BC-6394-966E5FFCC6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0" t="3927" r="1837" b="814"/>
          <a:stretch/>
        </p:blipFill>
        <p:spPr>
          <a:xfrm>
            <a:off x="122842" y="142015"/>
            <a:ext cx="8823960" cy="4859470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7" name="Google Shape;984;p58">
            <a:extLst>
              <a:ext uri="{FF2B5EF4-FFF2-40B4-BE49-F238E27FC236}">
                <a16:creationId xmlns:a16="http://schemas.microsoft.com/office/drawing/2014/main" id="{029FBEB7-DDE1-2FD2-96A6-252C3894E9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159328"/>
            <a:ext cx="5756563" cy="7412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dirty="0">
                <a:latin typeface="El Messiri" panose="020B0604020202020204" charset="-78"/>
              </a:rPr>
              <a:t>Tính năng tìm kiếm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D32FA5-4784-ED4E-C0FD-A3BB39FED93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880083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023-04-19_21-09-15">
            <a:hlinkClick r:id="" action="ppaction://media"/>
            <a:extLst>
              <a:ext uri="{FF2B5EF4-FFF2-40B4-BE49-F238E27FC236}">
                <a16:creationId xmlns:a16="http://schemas.microsoft.com/office/drawing/2014/main" id="{F2BA8A18-CD78-D721-F251-30BABE8612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57B592-9926-FCC6-A70C-FA38BA04B3F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9684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58"/>
          <p:cNvSpPr txBox="1">
            <a:spLocks noGrp="1"/>
          </p:cNvSpPr>
          <p:nvPr>
            <p:ph type="title"/>
          </p:nvPr>
        </p:nvSpPr>
        <p:spPr>
          <a:xfrm flipH="1">
            <a:off x="5922909" y="2421186"/>
            <a:ext cx="2642648" cy="14414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dirty="0">
                <a:latin typeface="El Messiri" panose="020B0604020202020204" charset="-78"/>
              </a:rPr>
              <a:t>Tạo ván đấu mới</a:t>
            </a:r>
          </a:p>
        </p:txBody>
      </p:sp>
      <p:sp>
        <p:nvSpPr>
          <p:cNvPr id="986" name="Google Shape;986;p58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El Messiri" panose="020B0604020202020204" charset="-78"/>
              </a:rPr>
              <a:t>07</a:t>
            </a:r>
            <a:endParaRPr lang="vi-VN" dirty="0">
              <a:latin typeface="El Messiri" panose="020B0604020202020204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FA4E9C-2B1B-E71D-4011-BBD68BAC83E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E7D74504-D414-76FD-F492-CADF0E4600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88" r="1988"/>
          <a:stretch/>
        </p:blipFill>
        <p:spPr>
          <a:xfrm>
            <a:off x="113607" y="834146"/>
            <a:ext cx="5763582" cy="3174080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33301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>
            <a:extLst>
              <a:ext uri="{FF2B5EF4-FFF2-40B4-BE49-F238E27FC236}">
                <a16:creationId xmlns:a16="http://schemas.microsoft.com/office/drawing/2014/main" id="{99C57053-6588-EEC4-283E-91EFC3F7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92" r="1592"/>
          <a:stretch/>
        </p:blipFill>
        <p:spPr>
          <a:xfrm>
            <a:off x="160020" y="138540"/>
            <a:ext cx="8823960" cy="4859470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5" name="Google Shape;546;p47">
            <a:extLst>
              <a:ext uri="{FF2B5EF4-FFF2-40B4-BE49-F238E27FC236}">
                <a16:creationId xmlns:a16="http://schemas.microsoft.com/office/drawing/2014/main" id="{FD4E1528-AC0A-4C39-DF73-705655074BF9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vi-VN" sz="4000" dirty="0">
                <a:latin typeface="El Messiri" panose="020B0604020202020204" charset="-78"/>
              </a:rPr>
              <a:t>Tùy chọn các chế độ</a:t>
            </a:r>
            <a:endParaRPr lang="en" sz="4000" dirty="0">
              <a:latin typeface="El Messiri" panose="020B0604020202020204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B1C950-546F-5A49-6CA2-E343CED3F16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845725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>
            <a:extLst>
              <a:ext uri="{FF2B5EF4-FFF2-40B4-BE49-F238E27FC236}">
                <a16:creationId xmlns:a16="http://schemas.microsoft.com/office/drawing/2014/main" id="{ADF20B7D-EBF0-0B7F-5BE1-D95F21F3B5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18" r="1618"/>
          <a:stretch/>
        </p:blipFill>
        <p:spPr>
          <a:xfrm>
            <a:off x="163657" y="142546"/>
            <a:ext cx="8823960" cy="4859470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B1C950-546F-5A49-6CA2-E343CED3F16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3" name="Google Shape;546;p47">
            <a:extLst>
              <a:ext uri="{FF2B5EF4-FFF2-40B4-BE49-F238E27FC236}">
                <a16:creationId xmlns:a16="http://schemas.microsoft.com/office/drawing/2014/main" id="{0303B584-4D30-609E-BD88-C0EDBF79B77D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vi-VN" sz="4000" dirty="0">
                <a:latin typeface="El Messiri" panose="020B0604020202020204" charset="-78"/>
              </a:rPr>
              <a:t>Tùy chọn các chế độ</a:t>
            </a:r>
            <a:endParaRPr lang="en" sz="4000" dirty="0">
              <a:latin typeface="El Messiri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744955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6;p47">
            <a:extLst>
              <a:ext uri="{FF2B5EF4-FFF2-40B4-BE49-F238E27FC236}">
                <a16:creationId xmlns:a16="http://schemas.microsoft.com/office/drawing/2014/main" id="{06737933-FE73-4826-098A-EE87132F1C73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vi-VN" sz="4000" dirty="0">
                <a:latin typeface="El Messiri" panose="020B0604020202020204" charset="-78"/>
              </a:rPr>
              <a:t>Tùy chọn ảnh đại diện</a:t>
            </a:r>
            <a:endParaRPr lang="en" sz="4000" dirty="0">
              <a:latin typeface="El Messiri" panose="020B0604020202020204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99F575-FD57-7082-2237-5F6C5A1644A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 dirty="0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25D51B8C-E9C5-97A8-B173-3A755B37EE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90" r="2967"/>
          <a:stretch/>
        </p:blipFill>
        <p:spPr>
          <a:xfrm>
            <a:off x="773066" y="904586"/>
            <a:ext cx="7597867" cy="4093424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61215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>
            <a:extLst>
              <a:ext uri="{FF2B5EF4-FFF2-40B4-BE49-F238E27FC236}">
                <a16:creationId xmlns:a16="http://schemas.microsoft.com/office/drawing/2014/main" id="{282DFC7E-1711-DA91-DF45-9B1C533A1C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09" r="1809"/>
          <a:stretch/>
        </p:blipFill>
        <p:spPr>
          <a:xfrm>
            <a:off x="160020" y="142015"/>
            <a:ext cx="8823960" cy="4859470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C82F3D-C01D-BDDD-EE06-47AC762CD64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66264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5"/>
          <p:cNvSpPr txBox="1">
            <a:spLocks noGrp="1"/>
          </p:cNvSpPr>
          <p:nvPr>
            <p:ph type="title"/>
          </p:nvPr>
        </p:nvSpPr>
        <p:spPr>
          <a:xfrm flipH="1">
            <a:off x="3967775" y="2257736"/>
            <a:ext cx="4463000" cy="841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r>
              <a:rPr lang="en" sz="5400">
                <a:latin typeface="El Messiri" panose="020B0604020202020204" charset="-78"/>
              </a:rPr>
              <a:t>Giới thiệu về trò chơi</a:t>
            </a:r>
          </a:p>
        </p:txBody>
      </p:sp>
      <p:sp>
        <p:nvSpPr>
          <p:cNvPr id="395" name="Google Shape;395;p45"/>
          <p:cNvSpPr txBox="1">
            <a:spLocks noGrp="1"/>
          </p:cNvSpPr>
          <p:nvPr>
            <p:ph type="subTitle" idx="1"/>
          </p:nvPr>
        </p:nvSpPr>
        <p:spPr>
          <a:xfrm flipH="1">
            <a:off x="5482201" y="3536088"/>
            <a:ext cx="3059700" cy="7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</a:pPr>
            <a:r>
              <a:rPr lang="en" sz="1800" err="1">
                <a:latin typeface="Bierstadt"/>
              </a:rPr>
              <a:t>Trò</a:t>
            </a:r>
            <a:r>
              <a:rPr lang="en" sz="1800">
                <a:latin typeface="Bierstadt"/>
              </a:rPr>
              <a:t> </a:t>
            </a:r>
            <a:r>
              <a:rPr lang="en" sz="1800" err="1">
                <a:latin typeface="Bierstadt"/>
              </a:rPr>
              <a:t>chơi</a:t>
            </a:r>
            <a:r>
              <a:rPr lang="en" sz="1800">
                <a:latin typeface="Bierstadt"/>
              </a:rPr>
              <a:t> Caro(</a:t>
            </a:r>
            <a:r>
              <a:rPr lang="en" sz="1800" err="1">
                <a:latin typeface="Bierstadt"/>
              </a:rPr>
              <a:t>Gomoku</a:t>
            </a:r>
            <a:r>
              <a:rPr lang="en" sz="1800">
                <a:latin typeface="Bierstadt"/>
              </a:rPr>
              <a:t>)</a:t>
            </a:r>
          </a:p>
        </p:txBody>
      </p:sp>
      <p:sp>
        <p:nvSpPr>
          <p:cNvPr id="396" name="Google Shape;396;p45"/>
          <p:cNvSpPr txBox="1">
            <a:spLocks noGrp="1"/>
          </p:cNvSpPr>
          <p:nvPr>
            <p:ph type="title" idx="2"/>
          </p:nvPr>
        </p:nvSpPr>
        <p:spPr>
          <a:xfrm flipH="1">
            <a:off x="6525175" y="678486"/>
            <a:ext cx="1905600" cy="1222062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El Messiri" panose="020B0604020202020204" charset="-78"/>
              </a:rPr>
              <a:t>01</a:t>
            </a:r>
            <a:endParaRPr dirty="0">
              <a:latin typeface="El Messiri" panose="020B0604020202020204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AB03C6-D373-1A8E-59E8-1579055445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6" r="2911"/>
          <a:stretch/>
        </p:blipFill>
        <p:spPr>
          <a:xfrm>
            <a:off x="266981" y="757647"/>
            <a:ext cx="4007308" cy="3841977"/>
          </a:xfrm>
          <a:prstGeom prst="roundRect">
            <a:avLst>
              <a:gd name="adj" fmla="val 2810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8602D3-0098-D8D3-707C-F3DF1DF3DE8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07BD066-E68A-0848-D9C8-B537AE6CD609}"/>
              </a:ext>
            </a:extLst>
          </p:cNvPr>
          <p:cNvSpPr/>
          <p:nvPr/>
        </p:nvSpPr>
        <p:spPr>
          <a:xfrm>
            <a:off x="582366" y="974990"/>
            <a:ext cx="7979267" cy="3901431"/>
          </a:xfrm>
          <a:prstGeom prst="roundRect">
            <a:avLst>
              <a:gd name="adj" fmla="val 291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b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sz="2000" dirty="0">
                <a:solidFill>
                  <a:srgbClr val="D20F3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struct</a:t>
            </a:r>
            <a:r>
              <a:rPr lang="en-US" sz="2000" dirty="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FE640B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GameState</a:t>
            </a:r>
            <a:r>
              <a:rPr lang="en-US" sz="2000" dirty="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8C8FA1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{</a:t>
            </a:r>
          </a:p>
          <a:p>
            <a:r>
              <a:rPr lang="en-US" sz="2000" dirty="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    </a:t>
            </a:r>
            <a:r>
              <a:rPr lang="en-US" sz="2000" i="1" dirty="0">
                <a:solidFill>
                  <a:srgbClr val="FE640B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std</a:t>
            </a:r>
            <a:r>
              <a:rPr lang="en-US" sz="2000" b="1" dirty="0">
                <a:solidFill>
                  <a:srgbClr val="04A5E5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::</a:t>
            </a:r>
            <a:r>
              <a:rPr lang="en-US" sz="2000" dirty="0">
                <a:solidFill>
                  <a:srgbClr val="FE640B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vector</a:t>
            </a:r>
            <a:r>
              <a:rPr lang="en-US" sz="2000" b="1" dirty="0">
                <a:solidFill>
                  <a:srgbClr val="04A5E5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&lt;</a:t>
            </a:r>
            <a:r>
              <a:rPr lang="en-US" sz="2000" i="1" dirty="0">
                <a:solidFill>
                  <a:srgbClr val="FE640B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std</a:t>
            </a:r>
            <a:r>
              <a:rPr lang="en-US" sz="2000" b="1" dirty="0">
                <a:solidFill>
                  <a:srgbClr val="04A5E5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::</a:t>
            </a:r>
            <a:r>
              <a:rPr lang="en-US" sz="2000" dirty="0">
                <a:solidFill>
                  <a:srgbClr val="FE640B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pair</a:t>
            </a:r>
            <a:r>
              <a:rPr lang="en-US" sz="2000" b="1" dirty="0">
                <a:solidFill>
                  <a:srgbClr val="04A5E5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&lt;</a:t>
            </a:r>
            <a:r>
              <a:rPr lang="en-US" sz="2000" dirty="0">
                <a:solidFill>
                  <a:srgbClr val="DF8E1D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short</a:t>
            </a:r>
            <a:r>
              <a:rPr lang="en-US" sz="2000" dirty="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, </a:t>
            </a:r>
            <a:r>
              <a:rPr lang="en-US" sz="2000" dirty="0">
                <a:solidFill>
                  <a:srgbClr val="DF8E1D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short</a:t>
            </a:r>
            <a:r>
              <a:rPr lang="en-US" sz="2000" b="1" dirty="0">
                <a:solidFill>
                  <a:srgbClr val="04A5E5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&gt;&gt;</a:t>
            </a:r>
            <a:r>
              <a:rPr lang="en-US" sz="2000" dirty="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DD7878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moveList</a:t>
            </a:r>
            <a:r>
              <a:rPr lang="en-US" sz="2000" b="1" dirty="0">
                <a:solidFill>
                  <a:srgbClr val="17929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;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    </a:t>
            </a:r>
            <a:r>
              <a:rPr lang="en-US" sz="2000" dirty="0">
                <a:solidFill>
                  <a:srgbClr val="DF8E1D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short</a:t>
            </a:r>
            <a:r>
              <a:rPr lang="en-US" sz="2000" dirty="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DD7878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playerTimeOne</a:t>
            </a:r>
            <a:r>
              <a:rPr lang="en-US" sz="2000" dirty="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 </a:t>
            </a:r>
            <a:r>
              <a:rPr lang="en-US" sz="2000" b="1" dirty="0">
                <a:solidFill>
                  <a:srgbClr val="04A5E5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 </a:t>
            </a:r>
            <a:r>
              <a:rPr lang="en-US" sz="2000" b="1" dirty="0">
                <a:solidFill>
                  <a:srgbClr val="FE640B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0</a:t>
            </a:r>
            <a:r>
              <a:rPr lang="en-US" sz="2000" b="1" dirty="0">
                <a:solidFill>
                  <a:srgbClr val="17929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;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    </a:t>
            </a:r>
            <a:r>
              <a:rPr lang="en-US" sz="2000" dirty="0">
                <a:solidFill>
                  <a:srgbClr val="DF8E1D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short</a:t>
            </a:r>
            <a:r>
              <a:rPr lang="en-US" sz="2000" dirty="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DD7878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playerTimeTwo</a:t>
            </a:r>
            <a:r>
              <a:rPr lang="en-US" sz="2000" dirty="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 </a:t>
            </a:r>
            <a:r>
              <a:rPr lang="en-US" sz="2000" b="1" dirty="0">
                <a:solidFill>
                  <a:srgbClr val="04A5E5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 </a:t>
            </a:r>
            <a:r>
              <a:rPr lang="en-US" sz="2000" b="1" dirty="0">
                <a:solidFill>
                  <a:srgbClr val="FE640B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0</a:t>
            </a:r>
            <a:r>
              <a:rPr lang="en-US" sz="2000" b="1" dirty="0">
                <a:solidFill>
                  <a:srgbClr val="17929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;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    </a:t>
            </a:r>
            <a:r>
              <a:rPr lang="en-US" sz="2000" dirty="0">
                <a:solidFill>
                  <a:srgbClr val="DF8E1D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short</a:t>
            </a:r>
            <a:r>
              <a:rPr lang="en-US" sz="2000" dirty="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DD7878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playerScoreOne</a:t>
            </a:r>
            <a:r>
              <a:rPr lang="en-US" sz="2000" dirty="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 </a:t>
            </a:r>
            <a:r>
              <a:rPr lang="en-US" sz="2000" b="1" dirty="0">
                <a:solidFill>
                  <a:srgbClr val="04A5E5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 </a:t>
            </a:r>
            <a:r>
              <a:rPr lang="en-US" sz="2000" b="1" dirty="0">
                <a:solidFill>
                  <a:srgbClr val="FE640B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0</a:t>
            </a:r>
            <a:r>
              <a:rPr lang="en-US" sz="2000" b="1" dirty="0">
                <a:solidFill>
                  <a:srgbClr val="17929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;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    </a:t>
            </a:r>
            <a:r>
              <a:rPr lang="en-US" sz="2000" dirty="0">
                <a:solidFill>
                  <a:srgbClr val="DF8E1D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short</a:t>
            </a:r>
            <a:r>
              <a:rPr lang="en-US" sz="2000" dirty="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DD7878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playerScoreTwo</a:t>
            </a:r>
            <a:r>
              <a:rPr lang="en-US" sz="2000" dirty="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 </a:t>
            </a:r>
            <a:r>
              <a:rPr lang="en-US" sz="2000" b="1" dirty="0">
                <a:solidFill>
                  <a:srgbClr val="04A5E5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 </a:t>
            </a:r>
            <a:r>
              <a:rPr lang="en-US" sz="2000" b="1" dirty="0">
                <a:solidFill>
                  <a:srgbClr val="FE640B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0</a:t>
            </a:r>
            <a:r>
              <a:rPr lang="en-US" sz="2000" b="1" dirty="0">
                <a:solidFill>
                  <a:srgbClr val="17929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;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    </a:t>
            </a:r>
            <a:r>
              <a:rPr lang="en-US" sz="2000" dirty="0">
                <a:solidFill>
                  <a:srgbClr val="DF8E1D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short</a:t>
            </a:r>
            <a:r>
              <a:rPr lang="en-US" sz="2000" dirty="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DD7878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playerAvatarOne</a:t>
            </a:r>
            <a:r>
              <a:rPr lang="en-US" sz="2000" dirty="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 </a:t>
            </a:r>
            <a:r>
              <a:rPr lang="en-US" sz="2000" b="1" dirty="0">
                <a:solidFill>
                  <a:srgbClr val="04A5E5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 </a:t>
            </a:r>
            <a:r>
              <a:rPr lang="en-US" sz="2000" b="1" dirty="0">
                <a:solidFill>
                  <a:srgbClr val="04A5E5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-</a:t>
            </a:r>
            <a:r>
              <a:rPr lang="en-US" sz="2000" b="1" dirty="0">
                <a:solidFill>
                  <a:srgbClr val="FE640B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1</a:t>
            </a:r>
            <a:r>
              <a:rPr lang="en-US" sz="2000" b="1" dirty="0">
                <a:solidFill>
                  <a:srgbClr val="17929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;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i="1" dirty="0">
                <a:solidFill>
                  <a:srgbClr val="9CA0B0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    /*...*/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8C8FA1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}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b="0" dirty="0">
              <a:effectLst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5AE5A6-6861-3A83-AEC2-34633488DA7B}"/>
              </a:ext>
            </a:extLst>
          </p:cNvPr>
          <p:cNvSpPr>
            <a:spLocks noGrp="1"/>
          </p:cNvSpPr>
          <p:nvPr>
            <p:ph type="sldNum" idx="4294967295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10" name="Google Shape;546;p47">
            <a:extLst>
              <a:ext uri="{FF2B5EF4-FFF2-40B4-BE49-F238E27FC236}">
                <a16:creationId xmlns:a16="http://schemas.microsoft.com/office/drawing/2014/main" id="{A6E89D0B-49F8-68F8-0A8A-20921082AACF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vi-VN" sz="4000" dirty="0">
                <a:latin typeface="El Messiri" panose="020B0604020202020204" charset="-78"/>
              </a:rPr>
              <a:t>Kiểm soát trạng thái trận đấu</a:t>
            </a:r>
            <a:endParaRPr lang="en" sz="4000" dirty="0">
              <a:latin typeface="El Messiri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317589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E7B835-E23D-F1FF-2945-86A8AD05BD15}"/>
              </a:ext>
            </a:extLst>
          </p:cNvPr>
          <p:cNvSpPr>
            <a:spLocks noGrp="1"/>
          </p:cNvSpPr>
          <p:nvPr>
            <p:ph type="sldNum" idx="4294967295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 dirty="0"/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96A341AF-C195-D83D-54E2-D56B37D939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49" r="2349"/>
          <a:stretch/>
        </p:blipFill>
        <p:spPr>
          <a:xfrm>
            <a:off x="397195" y="160702"/>
            <a:ext cx="3783304" cy="2083515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6223AEF8-8BAC-EAD4-4102-6EEA92F423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43" r="2043"/>
          <a:stretch/>
        </p:blipFill>
        <p:spPr>
          <a:xfrm>
            <a:off x="4963502" y="160701"/>
            <a:ext cx="3783306" cy="2083516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871FB7D3-3ABE-5056-B689-5559465FC5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90" r="1690"/>
          <a:stretch/>
        </p:blipFill>
        <p:spPr>
          <a:xfrm>
            <a:off x="4959447" y="2636365"/>
            <a:ext cx="3772584" cy="2077612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84A52712-47DE-49C9-5D89-2062388C82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860" r="1860"/>
          <a:stretch/>
        </p:blipFill>
        <p:spPr>
          <a:xfrm>
            <a:off x="478463" y="2630462"/>
            <a:ext cx="3783304" cy="2083515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AB4A48-8E36-2B5B-B843-FE1D8CC4128B}"/>
              </a:ext>
            </a:extLst>
          </p:cNvPr>
          <p:cNvSpPr txBox="1"/>
          <p:nvPr/>
        </p:nvSpPr>
        <p:spPr>
          <a:xfrm>
            <a:off x="292146" y="2276704"/>
            <a:ext cx="3993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0" dirty="0" err="1">
                <a:solidFill>
                  <a:srgbClr val="DD7878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gameState</a:t>
            </a:r>
            <a:r>
              <a:rPr lang="fr-FR" b="0" dirty="0" err="1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fr-FR" b="0" dirty="0" err="1">
                <a:solidFill>
                  <a:srgbClr val="DD7878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gameType</a:t>
            </a:r>
            <a:r>
              <a:rPr lang="fr-FR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fr-FR" b="1" dirty="0">
                <a:solidFill>
                  <a:srgbClr val="04A5E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fr-FR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fr-FR" b="0" dirty="0">
                <a:solidFill>
                  <a:srgbClr val="DD7878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GAME_TYPE_RUSH</a:t>
            </a:r>
            <a:r>
              <a:rPr lang="fr-FR" b="1" dirty="0">
                <a:solidFill>
                  <a:srgbClr val="17929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endParaRPr lang="fr-FR" b="0" dirty="0">
              <a:solidFill>
                <a:srgbClr val="4C4F69"/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781447-48F9-5775-EFCD-A0925F682B0D}"/>
              </a:ext>
            </a:extLst>
          </p:cNvPr>
          <p:cNvSpPr txBox="1"/>
          <p:nvPr/>
        </p:nvSpPr>
        <p:spPr>
          <a:xfrm>
            <a:off x="4959447" y="2297841"/>
            <a:ext cx="37873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0" dirty="0" err="1">
                <a:solidFill>
                  <a:srgbClr val="DD7878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gameState</a:t>
            </a:r>
            <a:r>
              <a:rPr lang="fr-FR" b="0" dirty="0" err="1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fr-FR" dirty="0" err="1">
                <a:solidFill>
                  <a:srgbClr val="DD78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rushTime</a:t>
            </a:r>
            <a:r>
              <a:rPr lang="fr-FR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fr-FR" b="1" dirty="0">
                <a:solidFill>
                  <a:srgbClr val="04A5E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fr-FR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fr-FR" b="0" i="1" dirty="0">
                <a:solidFill>
                  <a:srgbClr val="FE640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15 * 60</a:t>
            </a:r>
            <a:r>
              <a:rPr lang="fr-FR" b="1" dirty="0">
                <a:solidFill>
                  <a:srgbClr val="17929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endParaRPr lang="fr-FR" b="0" dirty="0">
              <a:solidFill>
                <a:srgbClr val="4C4F69"/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algn="ctr"/>
            <a:endParaRPr lang="en-US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B680DA-E9DE-EFDD-D14A-0B106D6A8CE7}"/>
              </a:ext>
            </a:extLst>
          </p:cNvPr>
          <p:cNvSpPr txBox="1"/>
          <p:nvPr/>
        </p:nvSpPr>
        <p:spPr>
          <a:xfrm>
            <a:off x="4909325" y="4765764"/>
            <a:ext cx="3887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0" dirty="0" err="1">
                <a:solidFill>
                  <a:srgbClr val="DD7878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gameState</a:t>
            </a:r>
            <a:r>
              <a:rPr lang="fr-FR" b="0" dirty="0" err="1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fr-FR" b="0" dirty="0" err="1">
                <a:solidFill>
                  <a:srgbClr val="DD7878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gameMode</a:t>
            </a:r>
            <a:r>
              <a:rPr lang="fr-FR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fr-FR" b="1" dirty="0">
                <a:solidFill>
                  <a:srgbClr val="04A5E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fr-FR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fr-FR" b="0" dirty="0">
                <a:solidFill>
                  <a:srgbClr val="DD7878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GAME_MODE_PVP</a:t>
            </a:r>
            <a:r>
              <a:rPr lang="fr-FR" b="1" dirty="0">
                <a:solidFill>
                  <a:srgbClr val="17929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endParaRPr lang="fr-FR" b="0" dirty="0">
              <a:solidFill>
                <a:srgbClr val="4C4F69"/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522DC9-8797-1B2E-0A35-A62C8E25B730}"/>
              </a:ext>
            </a:extLst>
          </p:cNvPr>
          <p:cNvSpPr txBox="1"/>
          <p:nvPr/>
        </p:nvSpPr>
        <p:spPr>
          <a:xfrm>
            <a:off x="478463" y="4765764"/>
            <a:ext cx="3783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1" dirty="0" err="1">
                <a:solidFill>
                  <a:srgbClr val="1E66F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LoadGameToView</a:t>
            </a:r>
            <a:r>
              <a:rPr lang="en-US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dirty="0" err="1">
                <a:solidFill>
                  <a:srgbClr val="4C4F6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gameState</a:t>
            </a:r>
            <a:r>
              <a:rPr lang="en-US" dirty="0">
                <a:solidFill>
                  <a:srgbClr val="4C4F6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);</a:t>
            </a:r>
            <a:endParaRPr lang="en-US" b="0" dirty="0">
              <a:solidFill>
                <a:srgbClr val="4C4F69"/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E3CAD13-AA0E-4D2A-B12E-163E49D24926}"/>
              </a:ext>
            </a:extLst>
          </p:cNvPr>
          <p:cNvSpPr/>
          <p:nvPr/>
        </p:nvSpPr>
        <p:spPr>
          <a:xfrm>
            <a:off x="4417742" y="1090952"/>
            <a:ext cx="308516" cy="31410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6EBC957-A205-5B8E-3ECF-B1F038F798A0}"/>
              </a:ext>
            </a:extLst>
          </p:cNvPr>
          <p:cNvSpPr/>
          <p:nvPr/>
        </p:nvSpPr>
        <p:spPr>
          <a:xfrm rot="5400000">
            <a:off x="8408235" y="2295048"/>
            <a:ext cx="308516" cy="31410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1DEA3C1-0313-33A3-DDF7-AAD4EA4EEFC8}"/>
              </a:ext>
            </a:extLst>
          </p:cNvPr>
          <p:cNvSpPr/>
          <p:nvPr/>
        </p:nvSpPr>
        <p:spPr>
          <a:xfrm rot="10800000">
            <a:off x="4456349" y="3515168"/>
            <a:ext cx="308516" cy="31410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5" grpId="0" animBg="1"/>
      <p:bldP spid="16" grpId="0" animBg="1"/>
      <p:bldP spid="1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>
            <a:extLst>
              <a:ext uri="{FF2B5EF4-FFF2-40B4-BE49-F238E27FC236}">
                <a16:creationId xmlns:a16="http://schemas.microsoft.com/office/drawing/2014/main" id="{A86B9CFC-3703-0A8F-7E24-59102F84E9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88" r="1988"/>
          <a:stretch/>
        </p:blipFill>
        <p:spPr>
          <a:xfrm>
            <a:off x="160020" y="142015"/>
            <a:ext cx="8823960" cy="4859470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8FBB92-7D1B-1B32-3C7F-148A58C5A12E}"/>
              </a:ext>
            </a:extLst>
          </p:cNvPr>
          <p:cNvSpPr txBox="1"/>
          <p:nvPr/>
        </p:nvSpPr>
        <p:spPr>
          <a:xfrm>
            <a:off x="3750468" y="1895078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91944-CFCC-9A31-D2C2-B3E2EA3BF4B8}"/>
              </a:ext>
            </a:extLst>
          </p:cNvPr>
          <p:cNvSpPr txBox="1">
            <a:spLocks/>
          </p:cNvSpPr>
          <p:nvPr/>
        </p:nvSpPr>
        <p:spPr>
          <a:xfrm>
            <a:off x="8472458" y="464936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tx1"/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42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988247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546;p47">
            <a:extLst>
              <a:ext uri="{FF2B5EF4-FFF2-40B4-BE49-F238E27FC236}">
                <a16:creationId xmlns:a16="http://schemas.microsoft.com/office/drawing/2014/main" id="{F82C3D9E-2070-E7BA-5103-03582AD9B2F9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vi-VN" sz="4000">
                <a:latin typeface="El Messiri" panose="020B0604020202020204" charset="-78"/>
              </a:rPr>
              <a:t>Chế độ tính thời gian</a:t>
            </a:r>
            <a:endParaRPr lang="en" sz="4000" dirty="0">
              <a:latin typeface="El Messiri" panose="020B0604020202020204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363D1A-F7A4-47C7-EC51-D889EDF05E1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80BBD0-450B-04B3-46D1-E5C7F1ADD72A}"/>
              </a:ext>
            </a:extLst>
          </p:cNvPr>
          <p:cNvSpPr txBox="1"/>
          <p:nvPr/>
        </p:nvSpPr>
        <p:spPr>
          <a:xfrm>
            <a:off x="4226718" y="1895078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241AFE-E0AC-D65C-7D0F-E47BED709521}"/>
              </a:ext>
            </a:extLst>
          </p:cNvPr>
          <p:cNvSpPr txBox="1"/>
          <p:nvPr/>
        </p:nvSpPr>
        <p:spPr>
          <a:xfrm>
            <a:off x="4137421" y="1518046"/>
            <a:ext cx="38100" cy="595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1C4391-1A20-DC5C-F88A-5C78D28F6360}"/>
              </a:ext>
            </a:extLst>
          </p:cNvPr>
          <p:cNvSpPr txBox="1"/>
          <p:nvPr/>
        </p:nvSpPr>
        <p:spPr>
          <a:xfrm>
            <a:off x="4117578" y="1478359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1BC266-4A66-C680-8E51-4E7AB75CCB24}"/>
              </a:ext>
            </a:extLst>
          </p:cNvPr>
          <p:cNvSpPr txBox="1"/>
          <p:nvPr/>
        </p:nvSpPr>
        <p:spPr>
          <a:xfrm>
            <a:off x="4345781" y="1577578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97A254B-1E86-2A7A-D23A-2329EE35E49C}"/>
              </a:ext>
            </a:extLst>
          </p:cNvPr>
          <p:cNvSpPr/>
          <p:nvPr/>
        </p:nvSpPr>
        <p:spPr>
          <a:xfrm>
            <a:off x="955890" y="881717"/>
            <a:ext cx="7219851" cy="3932738"/>
          </a:xfrm>
          <a:prstGeom prst="roundRect">
            <a:avLst>
              <a:gd name="adj" fmla="val 291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dirty="0" err="1">
                <a:solidFill>
                  <a:srgbClr val="DD7878"/>
                </a:solidFill>
                <a:latin typeface="Cascadia Code"/>
                <a:ea typeface="Cascadia Code"/>
                <a:cs typeface="Cascadia Code"/>
              </a:rPr>
              <a:t>playerTimeOne</a:t>
            </a:r>
            <a:r>
              <a:rPr lang="en-US" dirty="0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 </a:t>
            </a:r>
            <a:r>
              <a:rPr lang="en-US" b="1" dirty="0">
                <a:solidFill>
                  <a:srgbClr val="04A5E5"/>
                </a:solidFill>
                <a:latin typeface="Cascadia Code"/>
                <a:ea typeface="Cascadia Code"/>
                <a:cs typeface="Cascadia Code"/>
              </a:rPr>
              <a:t>=</a:t>
            </a:r>
            <a:r>
              <a:rPr lang="en-US" dirty="0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 </a:t>
            </a:r>
            <a:r>
              <a:rPr lang="en-US" b="1" dirty="0">
                <a:solidFill>
                  <a:srgbClr val="FE640B"/>
                </a:solidFill>
                <a:latin typeface="Cascadia Code"/>
                <a:ea typeface="Cascadia Code"/>
                <a:cs typeface="Cascadia Code"/>
              </a:rPr>
              <a:t>5</a:t>
            </a:r>
            <a:r>
              <a:rPr lang="en-US" b="1" dirty="0">
                <a:solidFill>
                  <a:srgbClr val="179299"/>
                </a:solidFill>
                <a:latin typeface="Cascadia Code"/>
                <a:ea typeface="Cascadia Code"/>
                <a:cs typeface="Cascadia Code"/>
              </a:rPr>
              <a:t>;</a:t>
            </a:r>
            <a:endParaRPr lang="en-US" dirty="0">
              <a:latin typeface="Cascadia Code"/>
            </a:endParaRPr>
          </a:p>
          <a:p>
            <a:r>
              <a:rPr lang="en-US" i="1" dirty="0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// </a:t>
            </a:r>
            <a:r>
              <a:rPr lang="en-US" i="1" dirty="0" err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Chạy</a:t>
            </a:r>
            <a:r>
              <a:rPr lang="en-US" i="1" dirty="0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 </a:t>
            </a:r>
            <a:r>
              <a:rPr lang="en-US" i="1" dirty="0" err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trong</a:t>
            </a:r>
            <a:r>
              <a:rPr lang="en-US" i="1" dirty="0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 </a:t>
            </a:r>
            <a:r>
              <a:rPr lang="en-US" i="1" dirty="0" err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luồng</a:t>
            </a:r>
            <a:r>
              <a:rPr lang="en-US" i="1" dirty="0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 </a:t>
            </a:r>
            <a:r>
              <a:rPr lang="en-US" i="1" dirty="0" err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khác</a:t>
            </a:r>
            <a:endParaRPr lang="en-US" dirty="0">
              <a:latin typeface="Cascadia Code"/>
              <a:ea typeface="Cascadia Code"/>
              <a:cs typeface="Cascadia Code"/>
            </a:endParaRPr>
          </a:p>
          <a:p>
            <a:r>
              <a:rPr lang="en-US" dirty="0">
                <a:solidFill>
                  <a:srgbClr val="FE640B"/>
                </a:solidFill>
                <a:latin typeface="Cascadia Code"/>
                <a:ea typeface="Cascadia Code"/>
                <a:cs typeface="Cascadia Code"/>
              </a:rPr>
              <a:t>Timer</a:t>
            </a:r>
            <a:r>
              <a:rPr lang="en-US" dirty="0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 </a:t>
            </a:r>
            <a:r>
              <a:rPr lang="en-US" i="1" dirty="0" err="1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timerPlayerOne</a:t>
            </a:r>
            <a:r>
              <a:rPr lang="en-US" dirty="0">
                <a:solidFill>
                  <a:srgbClr val="8C8FA1"/>
                </a:solidFill>
                <a:latin typeface="Cascadia Code"/>
                <a:ea typeface="Cascadia Code"/>
                <a:cs typeface="Cascadia Code"/>
              </a:rPr>
              <a:t>([</a:t>
            </a:r>
            <a:r>
              <a:rPr lang="en-US" b="1" dirty="0">
                <a:solidFill>
                  <a:srgbClr val="04A5E5"/>
                </a:solidFill>
                <a:latin typeface="Cascadia Code"/>
                <a:ea typeface="Cascadia Code"/>
                <a:cs typeface="Cascadia Code"/>
              </a:rPr>
              <a:t>&amp;</a:t>
            </a:r>
            <a:r>
              <a:rPr lang="en-US" dirty="0">
                <a:solidFill>
                  <a:srgbClr val="8C8FA1"/>
                </a:solidFill>
                <a:latin typeface="Cascadia Code"/>
                <a:ea typeface="Cascadia Code"/>
                <a:cs typeface="Cascadia Code"/>
              </a:rPr>
              <a:t>]</a:t>
            </a:r>
            <a:r>
              <a:rPr lang="en-US" dirty="0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 </a:t>
            </a:r>
            <a:r>
              <a:rPr lang="en-US" dirty="0">
                <a:solidFill>
                  <a:srgbClr val="8C8FA1"/>
                </a:solidFill>
                <a:latin typeface="Cascadia Code"/>
                <a:ea typeface="Cascadia Code"/>
                <a:cs typeface="Cascadia Code"/>
              </a:rPr>
              <a:t>{</a:t>
            </a:r>
            <a:endParaRPr lang="en-US" dirty="0">
              <a:latin typeface="Cascadia Code"/>
              <a:ea typeface="Cascadia Code"/>
              <a:cs typeface="Cascadia Code"/>
            </a:endParaRPr>
          </a:p>
          <a:p>
            <a:r>
              <a:rPr lang="en-US" dirty="0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        </a:t>
            </a:r>
            <a:r>
              <a:rPr lang="en-US" i="1" dirty="0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// </a:t>
            </a:r>
            <a:r>
              <a:rPr lang="en-US" i="1" dirty="0" err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Giảm</a:t>
            </a:r>
            <a:r>
              <a:rPr lang="en-US" i="1" dirty="0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 </a:t>
            </a:r>
            <a:r>
              <a:rPr lang="en-US" i="1" dirty="0" err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thời</a:t>
            </a:r>
            <a:r>
              <a:rPr lang="en-US" i="1" dirty="0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 </a:t>
            </a:r>
            <a:r>
              <a:rPr lang="en-US" i="1" dirty="0" err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gian</a:t>
            </a:r>
            <a:r>
              <a:rPr lang="en-US" i="1" dirty="0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 </a:t>
            </a:r>
            <a:r>
              <a:rPr lang="en-US" i="1" dirty="0" err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đi</a:t>
            </a:r>
            <a:r>
              <a:rPr lang="en-US" i="1" dirty="0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 1 </a:t>
            </a:r>
            <a:r>
              <a:rPr lang="en-US" i="1" dirty="0" err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giây</a:t>
            </a:r>
            <a:endParaRPr lang="en-US" dirty="0">
              <a:solidFill>
                <a:srgbClr val="4C4F69"/>
              </a:solidFill>
              <a:latin typeface="Cascadia Code"/>
              <a:ea typeface="Cascadia Code"/>
              <a:cs typeface="Cascadia Code"/>
            </a:endParaRPr>
          </a:p>
          <a:p>
            <a:r>
              <a:rPr lang="en-US" dirty="0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        </a:t>
            </a:r>
            <a:r>
              <a:rPr lang="en-US" dirty="0" err="1">
                <a:solidFill>
                  <a:srgbClr val="DD7878"/>
                </a:solidFill>
                <a:latin typeface="Cascadia Code"/>
                <a:ea typeface="Cascadia Code"/>
                <a:cs typeface="Cascadia Code"/>
              </a:rPr>
              <a:t>playerTimeOne</a:t>
            </a:r>
            <a:r>
              <a:rPr lang="en-US" dirty="0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 -</a:t>
            </a:r>
            <a:r>
              <a:rPr lang="en-US" b="1" dirty="0">
                <a:solidFill>
                  <a:srgbClr val="04A5E5"/>
                </a:solidFill>
                <a:latin typeface="Cascadia Code"/>
                <a:ea typeface="Cascadia Code"/>
                <a:cs typeface="Cascadia Code"/>
              </a:rPr>
              <a:t>=</a:t>
            </a:r>
            <a:r>
              <a:rPr lang="en-US" dirty="0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 1</a:t>
            </a:r>
            <a:r>
              <a:rPr lang="en-US" b="1" dirty="0">
                <a:solidFill>
                  <a:srgbClr val="179299"/>
                </a:solidFill>
                <a:latin typeface="Cascadia Code"/>
                <a:ea typeface="Cascadia Code"/>
                <a:cs typeface="Cascadia Code"/>
              </a:rPr>
              <a:t>;</a:t>
            </a:r>
            <a:endParaRPr lang="en-US" dirty="0">
              <a:latin typeface="Cascadia Code"/>
              <a:ea typeface="Cascadia Code"/>
              <a:cs typeface="Cascadia Code"/>
            </a:endParaRPr>
          </a:p>
          <a:p>
            <a:r>
              <a:rPr lang="en-US" b="1" dirty="0">
                <a:solidFill>
                  <a:srgbClr val="179299"/>
                </a:solidFill>
                <a:latin typeface="Cascadia Code"/>
                <a:ea typeface="Cascadia Code"/>
                <a:cs typeface="Cascadia Code"/>
              </a:rPr>
              <a:t>            </a:t>
            </a:r>
          </a:p>
          <a:p>
            <a:r>
              <a:rPr lang="en-US" i="1" dirty="0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        // </a:t>
            </a:r>
            <a:r>
              <a:rPr lang="en-US" i="1" dirty="0" err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Cập</a:t>
            </a:r>
            <a:r>
              <a:rPr lang="en-US" i="1" dirty="0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 </a:t>
            </a:r>
            <a:r>
              <a:rPr lang="en-US" i="1" dirty="0" err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nhật</a:t>
            </a:r>
            <a:r>
              <a:rPr lang="en-US" i="1" dirty="0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 </a:t>
            </a:r>
            <a:r>
              <a:rPr lang="en-US" i="1" dirty="0" err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khung</a:t>
            </a:r>
            <a:r>
              <a:rPr lang="en-US" i="1" dirty="0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 </a:t>
            </a:r>
            <a:r>
              <a:rPr lang="en-US" i="1" dirty="0" err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thời</a:t>
            </a:r>
            <a:r>
              <a:rPr lang="en-US" i="1" dirty="0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 </a:t>
            </a:r>
            <a:r>
              <a:rPr lang="en-US" i="1" dirty="0" err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gian</a:t>
            </a:r>
            <a:endParaRPr lang="en-US" dirty="0">
              <a:solidFill>
                <a:srgbClr val="FFFFFF"/>
              </a:solidFill>
              <a:latin typeface="Cascadia Code"/>
              <a:ea typeface="Cascadia Code"/>
              <a:cs typeface="Cascadia Code"/>
            </a:endParaRPr>
          </a:p>
          <a:p>
            <a:r>
              <a:rPr lang="en-US" dirty="0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        </a:t>
            </a:r>
            <a:r>
              <a:rPr lang="en-US" dirty="0" err="1">
                <a:solidFill>
                  <a:srgbClr val="DD7878"/>
                </a:solidFill>
                <a:latin typeface="Cascadia Code"/>
                <a:ea typeface="Cascadia Code"/>
                <a:cs typeface="Cascadia Code"/>
              </a:rPr>
              <a:t>timerContainerOne</a:t>
            </a:r>
            <a:r>
              <a:rPr lang="en-US" dirty="0" err="1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.</a:t>
            </a:r>
            <a:r>
              <a:rPr lang="en-US" i="1" dirty="0" err="1">
                <a:solidFill>
                  <a:srgbClr val="1E66F5"/>
                </a:solidFill>
                <a:latin typeface="Cascadia Code"/>
                <a:ea typeface="Cascadia Code"/>
                <a:cs typeface="Cascadia Code"/>
              </a:rPr>
              <a:t>DrawToContainer</a:t>
            </a:r>
            <a:r>
              <a:rPr lang="en-US" dirty="0">
                <a:solidFill>
                  <a:srgbClr val="8C8FA1"/>
                </a:solidFill>
                <a:latin typeface="Cascadia Code"/>
                <a:ea typeface="Cascadia Code"/>
                <a:cs typeface="Cascadia Code"/>
              </a:rPr>
              <a:t>(</a:t>
            </a:r>
            <a:endParaRPr lang="en-US" dirty="0">
              <a:solidFill>
                <a:srgbClr val="FFFFFF"/>
              </a:solidFill>
              <a:latin typeface="Cascadia Code"/>
              <a:ea typeface="Cascadia Code"/>
              <a:cs typeface="Cascadia Code"/>
            </a:endParaRPr>
          </a:p>
          <a:p>
            <a:r>
              <a:rPr lang="en-US" dirty="0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            </a:t>
            </a:r>
            <a:r>
              <a:rPr lang="en-US" i="1" dirty="0">
                <a:solidFill>
                  <a:srgbClr val="FE640B"/>
                </a:solidFill>
                <a:latin typeface="Cascadia Code"/>
                <a:ea typeface="Cascadia Code"/>
                <a:cs typeface="Cascadia Code"/>
              </a:rPr>
              <a:t>Utils</a:t>
            </a:r>
            <a:r>
              <a:rPr lang="en-US" b="1" dirty="0">
                <a:solidFill>
                  <a:srgbClr val="04A5E5"/>
                </a:solidFill>
                <a:latin typeface="Cascadia Code"/>
                <a:ea typeface="Cascadia Code"/>
                <a:cs typeface="Cascadia Code"/>
              </a:rPr>
              <a:t>::</a:t>
            </a:r>
            <a:r>
              <a:rPr lang="en-US" i="1" dirty="0" err="1">
                <a:solidFill>
                  <a:srgbClr val="1E66F5"/>
                </a:solidFill>
                <a:latin typeface="Cascadia Code"/>
                <a:ea typeface="Cascadia Code"/>
                <a:cs typeface="Cascadia Code"/>
              </a:rPr>
              <a:t>SecondToMMSS</a:t>
            </a:r>
            <a:r>
              <a:rPr lang="en-US" dirty="0">
                <a:solidFill>
                  <a:srgbClr val="8C8FA1"/>
                </a:solidFill>
                <a:latin typeface="Cascadia Code"/>
                <a:ea typeface="Cascadia Code"/>
                <a:cs typeface="Cascadia Code"/>
              </a:rPr>
              <a:t>(</a:t>
            </a:r>
            <a:r>
              <a:rPr lang="en-US" dirty="0" err="1">
                <a:solidFill>
                  <a:srgbClr val="DD7878"/>
                </a:solidFill>
                <a:latin typeface="Cascadia Code"/>
                <a:ea typeface="Cascadia Code"/>
                <a:cs typeface="Cascadia Code"/>
              </a:rPr>
              <a:t>playerTimeOne</a:t>
            </a:r>
            <a:r>
              <a:rPr lang="en-US" dirty="0">
                <a:solidFill>
                  <a:srgbClr val="8C8FA1"/>
                </a:solidFill>
                <a:latin typeface="Cascadia Code"/>
                <a:ea typeface="Cascadia Code"/>
                <a:cs typeface="Cascadia Code"/>
              </a:rPr>
              <a:t>)</a:t>
            </a:r>
            <a:r>
              <a:rPr lang="en-US" dirty="0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,</a:t>
            </a:r>
            <a:endParaRPr lang="en-US" dirty="0">
              <a:latin typeface="Cascadia Code"/>
              <a:ea typeface="Cascadia Code"/>
              <a:cs typeface="Cascadia Code"/>
            </a:endParaRPr>
          </a:p>
          <a:p>
            <a:r>
              <a:rPr lang="en-US" dirty="0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               </a:t>
            </a:r>
            <a:r>
              <a:rPr lang="en-US" i="1" dirty="0">
                <a:solidFill>
                  <a:srgbClr val="FE640B"/>
                </a:solidFill>
                <a:latin typeface="Cascadia Code"/>
                <a:ea typeface="Cascadia Code"/>
                <a:cs typeface="Cascadia Code"/>
              </a:rPr>
              <a:t>Theme</a:t>
            </a:r>
            <a:r>
              <a:rPr lang="en-US" b="1" dirty="0">
                <a:solidFill>
                  <a:srgbClr val="04A5E5"/>
                </a:solidFill>
                <a:latin typeface="Cascadia Code"/>
                <a:ea typeface="Cascadia Code"/>
                <a:cs typeface="Cascadia Code"/>
              </a:rPr>
              <a:t>::</a:t>
            </a:r>
            <a:r>
              <a:rPr lang="en-US" i="1" dirty="0" err="1">
                <a:solidFill>
                  <a:srgbClr val="1E66F5"/>
                </a:solidFill>
                <a:latin typeface="Cascadia Code"/>
                <a:ea typeface="Cascadia Code"/>
                <a:cs typeface="Cascadia Code"/>
              </a:rPr>
              <a:t>GetColor</a:t>
            </a:r>
            <a:r>
              <a:rPr lang="en-US" dirty="0">
                <a:solidFill>
                  <a:srgbClr val="8C8FA1"/>
                </a:solidFill>
                <a:latin typeface="Cascadia Code"/>
                <a:ea typeface="Cascadia Code"/>
                <a:cs typeface="Cascadia Code"/>
              </a:rPr>
              <a:t>(</a:t>
            </a:r>
            <a:r>
              <a:rPr lang="en-US" i="1" dirty="0" err="1">
                <a:solidFill>
                  <a:srgbClr val="FE640B"/>
                </a:solidFill>
                <a:latin typeface="Cascadia Code"/>
                <a:ea typeface="Cascadia Code"/>
                <a:cs typeface="Cascadia Code"/>
              </a:rPr>
              <a:t>ThemeColor</a:t>
            </a:r>
            <a:r>
              <a:rPr lang="en-US" b="1" dirty="0">
                <a:solidFill>
                  <a:srgbClr val="04A5E5"/>
                </a:solidFill>
                <a:latin typeface="Cascadia Code"/>
                <a:ea typeface="Cascadia Code"/>
                <a:cs typeface="Cascadia Code"/>
              </a:rPr>
              <a:t>::</a:t>
            </a:r>
            <a:r>
              <a:rPr lang="en-US" dirty="0">
                <a:solidFill>
                  <a:srgbClr val="04A5E5"/>
                </a:solidFill>
                <a:latin typeface="Cascadia Code"/>
                <a:ea typeface="Cascadia Code"/>
                <a:cs typeface="Cascadia Code"/>
              </a:rPr>
              <a:t>PLAYER_ONE_COLOR</a:t>
            </a:r>
            <a:r>
              <a:rPr lang="en-US" dirty="0">
                <a:solidFill>
                  <a:srgbClr val="8C8FA1"/>
                </a:solidFill>
                <a:latin typeface="Cascadia Code"/>
                <a:ea typeface="Cascadia Code"/>
                <a:cs typeface="Cascadia Code"/>
              </a:rPr>
              <a:t>)</a:t>
            </a:r>
            <a:endParaRPr lang="en-US" dirty="0">
              <a:latin typeface="Cascadia Code"/>
              <a:ea typeface="Cascadia Code"/>
              <a:cs typeface="Cascadia Code"/>
            </a:endParaRPr>
          </a:p>
          <a:p>
            <a:r>
              <a:rPr lang="en-US" dirty="0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        </a:t>
            </a:r>
            <a:r>
              <a:rPr lang="en-US" dirty="0">
                <a:solidFill>
                  <a:srgbClr val="8C8FA1"/>
                </a:solidFill>
                <a:latin typeface="Cascadia Code"/>
                <a:ea typeface="Cascadia Code"/>
                <a:cs typeface="Cascadia Code"/>
              </a:rPr>
              <a:t>)</a:t>
            </a:r>
            <a:r>
              <a:rPr lang="en-US" b="1" dirty="0">
                <a:solidFill>
                  <a:srgbClr val="179299"/>
                </a:solidFill>
                <a:latin typeface="Cascadia Code"/>
                <a:ea typeface="Cascadia Code"/>
                <a:cs typeface="Cascadia Code"/>
              </a:rPr>
              <a:t>;</a:t>
            </a:r>
            <a:endParaRPr lang="en-US" dirty="0">
              <a:latin typeface="Cascadia Code"/>
              <a:ea typeface="Cascadia Code"/>
              <a:cs typeface="Cascadia Code"/>
            </a:endParaRPr>
          </a:p>
          <a:p>
            <a:endParaRPr lang="en-US" b="1" dirty="0">
              <a:solidFill>
                <a:srgbClr val="179299"/>
              </a:solidFill>
              <a:latin typeface="Cascadia Code" panose="020B0609020000020004" pitchFamily="49" charset="0"/>
              <a:ea typeface="Cascadia Code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        </a:t>
            </a:r>
            <a:r>
              <a:rPr lang="en-US" b="1" dirty="0">
                <a:solidFill>
                  <a:srgbClr val="8839EF"/>
                </a:solidFill>
                <a:latin typeface="Cascadia Code"/>
                <a:ea typeface="Cascadia Code"/>
                <a:cs typeface="Cascadia Code"/>
              </a:rPr>
              <a:t>if</a:t>
            </a:r>
            <a:r>
              <a:rPr lang="en-US" dirty="0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 </a:t>
            </a:r>
            <a:r>
              <a:rPr lang="en-US" dirty="0">
                <a:solidFill>
                  <a:srgbClr val="8C8FA1"/>
                </a:solidFill>
                <a:latin typeface="Cascadia Code"/>
                <a:ea typeface="Cascadia Code"/>
                <a:cs typeface="Cascadia Code"/>
              </a:rPr>
              <a:t>(</a:t>
            </a:r>
            <a:r>
              <a:rPr lang="en-US" dirty="0" err="1">
                <a:solidFill>
                  <a:srgbClr val="DD7878"/>
                </a:solidFill>
                <a:latin typeface="Cascadia Code"/>
                <a:ea typeface="Cascadia Code"/>
                <a:cs typeface="Cascadia Code"/>
              </a:rPr>
              <a:t>playerTimeOne</a:t>
            </a:r>
            <a:r>
              <a:rPr lang="en-US" dirty="0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 </a:t>
            </a:r>
            <a:r>
              <a:rPr lang="en-US" b="1" dirty="0">
                <a:solidFill>
                  <a:srgbClr val="04A5E5"/>
                </a:solidFill>
                <a:latin typeface="Cascadia Code"/>
                <a:ea typeface="Cascadia Code"/>
                <a:cs typeface="Cascadia Code"/>
              </a:rPr>
              <a:t>==</a:t>
            </a:r>
            <a:r>
              <a:rPr lang="en-US" dirty="0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 </a:t>
            </a:r>
            <a:r>
              <a:rPr lang="en-US" b="1" dirty="0">
                <a:solidFill>
                  <a:srgbClr val="FE640B"/>
                </a:solidFill>
                <a:latin typeface="Cascadia Code"/>
                <a:ea typeface="Cascadia Code"/>
                <a:cs typeface="Cascadia Code"/>
              </a:rPr>
              <a:t>0</a:t>
            </a:r>
            <a:r>
              <a:rPr lang="en-US" dirty="0">
                <a:solidFill>
                  <a:srgbClr val="8C8FA1"/>
                </a:solidFill>
                <a:latin typeface="Cascadia Code"/>
                <a:ea typeface="Cascadia Code"/>
                <a:cs typeface="Cascadia Code"/>
              </a:rPr>
              <a:t>)</a:t>
            </a:r>
            <a:r>
              <a:rPr lang="en-US" dirty="0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 {</a:t>
            </a:r>
            <a:endParaRPr lang="en-US" dirty="0">
              <a:latin typeface="Cascadia Code"/>
              <a:ea typeface="Cascadia Code"/>
              <a:cs typeface="Cascadia Code"/>
            </a:endParaRPr>
          </a:p>
          <a:p>
            <a:r>
              <a:rPr lang="en-US" dirty="0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            </a:t>
            </a:r>
            <a:r>
              <a:rPr lang="en-US" i="1" dirty="0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/* </a:t>
            </a:r>
            <a:r>
              <a:rPr lang="en-US" i="1" dirty="0" err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Xử</a:t>
            </a:r>
            <a:r>
              <a:rPr lang="en-US" i="1" dirty="0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 </a:t>
            </a:r>
            <a:r>
              <a:rPr lang="en-US" i="1" dirty="0" err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lý</a:t>
            </a:r>
            <a:r>
              <a:rPr lang="en-US" i="1" dirty="0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 </a:t>
            </a:r>
            <a:r>
              <a:rPr lang="en-US" i="1" dirty="0" err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hết</a:t>
            </a:r>
            <a:r>
              <a:rPr lang="en-US" i="1" dirty="0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 </a:t>
            </a:r>
            <a:r>
              <a:rPr lang="en-US" i="1" dirty="0" err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thời</a:t>
            </a:r>
            <a:r>
              <a:rPr lang="en-US" i="1" dirty="0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 </a:t>
            </a:r>
            <a:r>
              <a:rPr lang="en-US" i="1" dirty="0" err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gian</a:t>
            </a:r>
            <a:r>
              <a:rPr lang="en-US" i="1" dirty="0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...*/</a:t>
            </a:r>
          </a:p>
          <a:p>
            <a:r>
              <a:rPr lang="en-US" dirty="0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        }  </a:t>
            </a:r>
            <a:endParaRPr lang="en-US" dirty="0">
              <a:latin typeface="Cascadia Code"/>
              <a:ea typeface="Cascadia Code"/>
              <a:cs typeface="Cascadia Code"/>
            </a:endParaRPr>
          </a:p>
          <a:p>
            <a:r>
              <a:rPr lang="en-US" dirty="0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    </a:t>
            </a:r>
            <a:r>
              <a:rPr lang="en-US" dirty="0">
                <a:solidFill>
                  <a:srgbClr val="8C8FA1"/>
                </a:solidFill>
                <a:latin typeface="Cascadia Code"/>
                <a:ea typeface="Cascadia Code"/>
                <a:cs typeface="Cascadia Code"/>
              </a:rPr>
              <a:t>}, </a:t>
            </a:r>
            <a:r>
              <a:rPr lang="en-US" b="1" dirty="0">
                <a:solidFill>
                  <a:srgbClr val="FE640B"/>
                </a:solidFill>
                <a:latin typeface="Cascadia Code"/>
                <a:ea typeface="Cascadia Code"/>
                <a:cs typeface="Cascadia Code"/>
              </a:rPr>
              <a:t>1000</a:t>
            </a:r>
            <a:r>
              <a:rPr lang="en-US" dirty="0">
                <a:solidFill>
                  <a:srgbClr val="8C8FA1"/>
                </a:solidFill>
                <a:latin typeface="Cascadia Code"/>
                <a:ea typeface="Cascadia Code"/>
                <a:cs typeface="Cascadia Code"/>
              </a:rPr>
              <a:t>)</a:t>
            </a:r>
            <a:r>
              <a:rPr lang="en-US" b="1" dirty="0">
                <a:solidFill>
                  <a:srgbClr val="179299"/>
                </a:solidFill>
                <a:latin typeface="Cascadia Code"/>
                <a:ea typeface="Cascadia Code"/>
                <a:cs typeface="Cascadia Code"/>
              </a:rPr>
              <a:t>;</a:t>
            </a:r>
            <a:endParaRPr lang="en-US" dirty="0">
              <a:latin typeface="Cascadia Code"/>
              <a:ea typeface="Cascadia Code"/>
              <a:cs typeface="Cascadia Code"/>
            </a:endParaRPr>
          </a:p>
        </p:txBody>
      </p:sp>
    </p:spTree>
    <p:extLst>
      <p:ext uri="{BB962C8B-B14F-4D97-AF65-F5344CB8AC3E}">
        <p14:creationId xmlns:p14="http://schemas.microsoft.com/office/powerpoint/2010/main" val="1336044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mer (pp)">
            <a:hlinkClick r:id="" action="ppaction://media"/>
            <a:extLst>
              <a:ext uri="{FF2B5EF4-FFF2-40B4-BE49-F238E27FC236}">
                <a16:creationId xmlns:a16="http://schemas.microsoft.com/office/drawing/2014/main" id="{060FF59B-6253-71F3-F7A0-BF56D939A9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E040B8-9F75-5538-5831-6CBD0241E168}"/>
              </a:ext>
            </a:extLst>
          </p:cNvPr>
          <p:cNvSpPr>
            <a:spLocks noGrp="1"/>
          </p:cNvSpPr>
          <p:nvPr>
            <p:ph type="sldNum" idx="4294967295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306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6;p47">
            <a:extLst>
              <a:ext uri="{FF2B5EF4-FFF2-40B4-BE49-F238E27FC236}">
                <a16:creationId xmlns:a16="http://schemas.microsoft.com/office/drawing/2014/main" id="{ABA19033-043C-86AF-78EE-E7B40A274BE3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vi-VN" sz="4000">
                <a:latin typeface="El Messiri" panose="020B0604020202020204" charset="-78"/>
              </a:rPr>
              <a:t>Hiệu ứng kết thúc</a:t>
            </a:r>
            <a:endParaRPr lang="en" sz="4000" dirty="0">
              <a:latin typeface="El Messiri" panose="020B0604020202020204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6E385D-FCE1-53D3-540E-7617328D27AA}"/>
              </a:ext>
            </a:extLst>
          </p:cNvPr>
          <p:cNvSpPr>
            <a:spLocks noGrp="1"/>
          </p:cNvSpPr>
          <p:nvPr>
            <p:ph type="sldNum" idx="4294967295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pic>
        <p:nvPicPr>
          <p:cNvPr id="14" name="Picture 10">
            <a:extLst>
              <a:ext uri="{FF2B5EF4-FFF2-40B4-BE49-F238E27FC236}">
                <a16:creationId xmlns:a16="http://schemas.microsoft.com/office/drawing/2014/main" id="{4794D238-BB30-87BE-E215-2D39F99A26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4" r="774"/>
          <a:stretch/>
        </p:blipFill>
        <p:spPr>
          <a:xfrm>
            <a:off x="960120" y="999036"/>
            <a:ext cx="7223760" cy="3847126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99467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6;p47">
            <a:extLst>
              <a:ext uri="{FF2B5EF4-FFF2-40B4-BE49-F238E27FC236}">
                <a16:creationId xmlns:a16="http://schemas.microsoft.com/office/drawing/2014/main" id="{ABA19033-043C-86AF-78EE-E7B40A274BE3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vi-VN" sz="4000">
                <a:latin typeface="El Messiri" panose="020B0604020202020204" charset="-78"/>
              </a:rPr>
              <a:t>Hiệu ứng kết thúc</a:t>
            </a:r>
            <a:endParaRPr lang="en" sz="4000" dirty="0">
              <a:latin typeface="El Messiri" panose="020B0604020202020204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6E385D-FCE1-53D3-540E-7617328D27AA}"/>
              </a:ext>
            </a:extLst>
          </p:cNvPr>
          <p:cNvSpPr>
            <a:spLocks noGrp="1"/>
          </p:cNvSpPr>
          <p:nvPr>
            <p:ph type="sldNum" idx="4294967295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0A92CFA9-CB32-3D53-C631-687B985233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9" r="702"/>
          <a:stretch/>
        </p:blipFill>
        <p:spPr>
          <a:xfrm>
            <a:off x="4866513" y="919728"/>
            <a:ext cx="3700479" cy="1970748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4794D238-BB30-87BE-E215-2D39F99A26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74" r="774"/>
          <a:stretch/>
        </p:blipFill>
        <p:spPr>
          <a:xfrm>
            <a:off x="466360" y="919728"/>
            <a:ext cx="3700479" cy="1970748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DC60AA5F-0A32-4DB1-E22F-A9E5BA3AAE4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661" b="2661"/>
          <a:stretch/>
        </p:blipFill>
        <p:spPr>
          <a:xfrm>
            <a:off x="2721759" y="3012440"/>
            <a:ext cx="3700479" cy="1970748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62645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58"/>
          <p:cNvSpPr txBox="1">
            <a:spLocks noGrp="1"/>
          </p:cNvSpPr>
          <p:nvPr>
            <p:ph type="title"/>
          </p:nvPr>
        </p:nvSpPr>
        <p:spPr>
          <a:xfrm flipH="1">
            <a:off x="5922909" y="2421186"/>
            <a:ext cx="2642648" cy="14414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 err="1">
                <a:latin typeface="El Messiri" panose="020B0604020202020204" charset="-78"/>
              </a:rPr>
              <a:t>Đánh</a:t>
            </a:r>
            <a:r>
              <a:rPr lang="en-US" dirty="0">
                <a:latin typeface="El Messiri" panose="020B0604020202020204" charset="-78"/>
              </a:rPr>
              <a:t> </a:t>
            </a:r>
            <a:r>
              <a:rPr lang="en-US" dirty="0" err="1">
                <a:latin typeface="El Messiri" panose="020B0604020202020204" charset="-78"/>
              </a:rPr>
              <a:t>với</a:t>
            </a:r>
            <a:r>
              <a:rPr lang="en-US" dirty="0">
                <a:latin typeface="El Messiri" panose="020B0604020202020204" charset="-78"/>
              </a:rPr>
              <a:t> </a:t>
            </a:r>
            <a:r>
              <a:rPr lang="en-US" dirty="0" err="1">
                <a:latin typeface="El Messiri" panose="020B0604020202020204" charset="-78"/>
              </a:rPr>
              <a:t>máy</a:t>
            </a:r>
            <a:endParaRPr lang="vi-VN" dirty="0">
              <a:latin typeface="El Messiri" panose="020B0604020202020204" charset="-78"/>
            </a:endParaRPr>
          </a:p>
        </p:txBody>
      </p:sp>
      <p:sp>
        <p:nvSpPr>
          <p:cNvPr id="986" name="Google Shape;986;p58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El Messiri" panose="020B0604020202020204" charset="-78"/>
              </a:rPr>
              <a:t>08</a:t>
            </a:r>
            <a:endParaRPr lang="vi-VN" dirty="0">
              <a:latin typeface="El Messiri" panose="020B0604020202020204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FA4E9C-2B1B-E71D-4011-BBD68BAC83E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DB3031-D4EE-2970-3CE9-CEB895AC4E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9" b="99"/>
          <a:stretch/>
        </p:blipFill>
        <p:spPr>
          <a:xfrm>
            <a:off x="637309" y="768373"/>
            <a:ext cx="4142340" cy="3977971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8241665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28EC4BF-8EEB-C2AF-3941-D2BD6A9D52C9}"/>
              </a:ext>
            </a:extLst>
          </p:cNvPr>
          <p:cNvSpPr/>
          <p:nvPr/>
        </p:nvSpPr>
        <p:spPr>
          <a:xfrm>
            <a:off x="160020" y="142015"/>
            <a:ext cx="8823960" cy="4855464"/>
          </a:xfrm>
          <a:prstGeom prst="roundRect">
            <a:avLst>
              <a:gd name="adj" fmla="val 2543"/>
            </a:avLst>
          </a:prstGeom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1DFD9D-C313-97DE-2B18-20A5B6584209}"/>
              </a:ext>
            </a:extLst>
          </p:cNvPr>
          <p:cNvSpPr>
            <a:spLocks noGrp="1"/>
          </p:cNvSpPr>
          <p:nvPr>
            <p:ph type="sldNum" idx="4294967295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A2C232-FC1B-1FAE-9A03-D63EDE2F3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353" y="1037300"/>
            <a:ext cx="566407" cy="3068899"/>
          </a:xfrm>
          <a:prstGeom prst="rect">
            <a:avLst/>
          </a:prstGeom>
        </p:spPr>
      </p:pic>
      <p:pic>
        <p:nvPicPr>
          <p:cNvPr id="13" name="Picture 12" descr="A picture containing line, screenshot, rectangle, design&#10;&#10;Description automatically generated">
            <a:extLst>
              <a:ext uri="{FF2B5EF4-FFF2-40B4-BE49-F238E27FC236}">
                <a16:creationId xmlns:a16="http://schemas.microsoft.com/office/drawing/2014/main" id="{66A9D9E1-FFB5-18F2-AF9C-66E4538D4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7130" y="1352142"/>
            <a:ext cx="566406" cy="2450995"/>
          </a:xfrm>
          <a:prstGeom prst="rect">
            <a:avLst/>
          </a:prstGeom>
        </p:spPr>
      </p:pic>
      <p:pic>
        <p:nvPicPr>
          <p:cNvPr id="15" name="Picture 14" descr="A red x in a white square&#10;&#10;Description automatically generated with low confidence">
            <a:extLst>
              <a:ext uri="{FF2B5EF4-FFF2-40B4-BE49-F238E27FC236}">
                <a16:creationId xmlns:a16="http://schemas.microsoft.com/office/drawing/2014/main" id="{65407CF3-7995-DE50-CCE3-3F1C39CDF4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909" y="1675148"/>
            <a:ext cx="566405" cy="1788646"/>
          </a:xfrm>
          <a:prstGeom prst="rect">
            <a:avLst/>
          </a:prstGeom>
        </p:spPr>
      </p:pic>
      <p:pic>
        <p:nvPicPr>
          <p:cNvPr id="17" name="Picture 16" descr="A picture containing rectangle, line, symbol, screenshot&#10;&#10;Description automatically generated">
            <a:extLst>
              <a:ext uri="{FF2B5EF4-FFF2-40B4-BE49-F238E27FC236}">
                <a16:creationId xmlns:a16="http://schemas.microsoft.com/office/drawing/2014/main" id="{4439DE83-7D20-18AF-CE40-DAA0FEE3B0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3977" y="1961115"/>
            <a:ext cx="577423" cy="1216712"/>
          </a:xfrm>
          <a:prstGeom prst="rect">
            <a:avLst/>
          </a:prstGeom>
        </p:spPr>
      </p:pic>
      <p:pic>
        <p:nvPicPr>
          <p:cNvPr id="19" name="Picture 18" descr="A red x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6B512BB9-6B8E-3C51-B9BD-935788F4C1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388" y="2254513"/>
            <a:ext cx="577423" cy="629917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A492BC84-08AC-E4AB-29EA-3EE30DA885C8}"/>
              </a:ext>
            </a:extLst>
          </p:cNvPr>
          <p:cNvSpPr/>
          <p:nvPr/>
        </p:nvSpPr>
        <p:spPr>
          <a:xfrm>
            <a:off x="6488057" y="2298126"/>
            <a:ext cx="505522" cy="542693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4F7E0314-4D7E-A127-FEF1-4B5577C77EE2}"/>
              </a:ext>
            </a:extLst>
          </p:cNvPr>
          <p:cNvSpPr/>
          <p:nvPr/>
        </p:nvSpPr>
        <p:spPr>
          <a:xfrm>
            <a:off x="4886286" y="2298399"/>
            <a:ext cx="505522" cy="542693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047117CE-653C-9F78-6B25-137AA44B7E39}"/>
              </a:ext>
            </a:extLst>
          </p:cNvPr>
          <p:cNvSpPr/>
          <p:nvPr/>
        </p:nvSpPr>
        <p:spPr>
          <a:xfrm>
            <a:off x="3281235" y="2298400"/>
            <a:ext cx="505522" cy="542693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9AFEF9D-9522-660D-AFFD-A185F2BCD9C4}"/>
              </a:ext>
            </a:extLst>
          </p:cNvPr>
          <p:cNvSpPr/>
          <p:nvPr/>
        </p:nvSpPr>
        <p:spPr>
          <a:xfrm>
            <a:off x="1651633" y="2298400"/>
            <a:ext cx="505522" cy="542693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Google Shape;546;p47">
            <a:extLst>
              <a:ext uri="{FF2B5EF4-FFF2-40B4-BE49-F238E27FC236}">
                <a16:creationId xmlns:a16="http://schemas.microsoft.com/office/drawing/2014/main" id="{5A4C0421-BF27-9C75-22CE-F67D3223DE9A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vi-VN" sz="4000" dirty="0">
                <a:latin typeface="El Messiri" panose="020B0604020202020204" charset="-78"/>
              </a:rPr>
              <a:t>Đánh giá nước đi</a:t>
            </a:r>
            <a:endParaRPr lang="en" sz="4000" dirty="0">
              <a:latin typeface="El Messiri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1340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46;p47">
            <a:extLst>
              <a:ext uri="{FF2B5EF4-FFF2-40B4-BE49-F238E27FC236}">
                <a16:creationId xmlns:a16="http://schemas.microsoft.com/office/drawing/2014/main" id="{0D17046A-CEE0-0311-B84A-EAFD62969081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vi-VN" sz="4000">
                <a:latin typeface="El Messiri" panose="020B0604020202020204" charset="-78"/>
              </a:rPr>
              <a:t>Đánh giá nước đi</a:t>
            </a:r>
            <a:endParaRPr lang="en" sz="4000">
              <a:latin typeface="El Messiri" panose="020B0604020202020204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D179A8-DF70-AFDC-57C1-E772913F2A6D}"/>
              </a:ext>
            </a:extLst>
          </p:cNvPr>
          <p:cNvSpPr>
            <a:spLocks noGrp="1"/>
          </p:cNvSpPr>
          <p:nvPr>
            <p:ph type="sldNum" idx="4294967295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Bierstadt" panose="020B0004020202020204" pitchFamily="34" charset="0"/>
              </a:rPr>
              <a:t>49</a:t>
            </a:fld>
            <a:endParaRPr lang="en">
              <a:latin typeface="Bierstadt" panose="020B00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2726AB-6BE3-7783-4C3D-12D20410BE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786" b="6786"/>
          <a:stretch/>
        </p:blipFill>
        <p:spPr>
          <a:xfrm>
            <a:off x="671540" y="1227494"/>
            <a:ext cx="2799594" cy="2688505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F42E92-6E46-A066-FE39-A9D62FA30D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970" b="3970"/>
          <a:stretch/>
        </p:blipFill>
        <p:spPr>
          <a:xfrm>
            <a:off x="5672864" y="1227495"/>
            <a:ext cx="2799594" cy="2688505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  <p:sp>
        <p:nvSpPr>
          <p:cNvPr id="2" name="L-Shape 1">
            <a:extLst>
              <a:ext uri="{FF2B5EF4-FFF2-40B4-BE49-F238E27FC236}">
                <a16:creationId xmlns:a16="http://schemas.microsoft.com/office/drawing/2014/main" id="{7D8DDA48-704B-E1F7-6259-2AF4FB7AA40D}"/>
              </a:ext>
            </a:extLst>
          </p:cNvPr>
          <p:cNvSpPr/>
          <p:nvPr/>
        </p:nvSpPr>
        <p:spPr>
          <a:xfrm rot="2700000">
            <a:off x="4114799" y="2114548"/>
            <a:ext cx="914400" cy="914400"/>
          </a:xfrm>
          <a:prstGeom prst="corner">
            <a:avLst>
              <a:gd name="adj1" fmla="val 38043"/>
              <a:gd name="adj2" fmla="val 3913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6EC7DF-0B3B-F003-C61F-E3CF660DE5CC}"/>
              </a:ext>
            </a:extLst>
          </p:cNvPr>
          <p:cNvSpPr txBox="1"/>
          <p:nvPr/>
        </p:nvSpPr>
        <p:spPr>
          <a:xfrm>
            <a:off x="6460808" y="4095364"/>
            <a:ext cx="162010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>
                <a:solidFill>
                  <a:srgbClr val="7030A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20 pts</a:t>
            </a:r>
            <a:endParaRPr lang="en-US" sz="3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673300-C799-6277-C630-E86857826D7B}"/>
              </a:ext>
            </a:extLst>
          </p:cNvPr>
          <p:cNvSpPr txBox="1"/>
          <p:nvPr/>
        </p:nvSpPr>
        <p:spPr>
          <a:xfrm>
            <a:off x="1389851" y="4095364"/>
            <a:ext cx="136297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>
                <a:solidFill>
                  <a:srgbClr val="7030A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 pts</a:t>
            </a:r>
            <a:endParaRPr lang="en-US" sz="3000"/>
          </a:p>
        </p:txBody>
      </p:sp>
    </p:spTree>
    <p:extLst>
      <p:ext uri="{BB962C8B-B14F-4D97-AF65-F5344CB8AC3E}">
        <p14:creationId xmlns:p14="http://schemas.microsoft.com/office/powerpoint/2010/main" val="192663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7"/>
          <p:cNvSpPr txBox="1">
            <a:spLocks noGrp="1"/>
          </p:cNvSpPr>
          <p:nvPr>
            <p:ph type="title"/>
          </p:nvPr>
        </p:nvSpPr>
        <p:spPr>
          <a:xfrm>
            <a:off x="341340" y="145490"/>
            <a:ext cx="784677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 sz="4000">
                <a:latin typeface="El Messiri" panose="020B0604020202020204" charset="-78"/>
              </a:rPr>
              <a:t>Trò chơi Caro</a:t>
            </a:r>
            <a:r>
              <a:rPr lang="vi-VN" sz="4000">
                <a:latin typeface="El Messiri" panose="020B0604020202020204" charset="-78"/>
              </a:rPr>
              <a:t> </a:t>
            </a:r>
            <a:r>
              <a:rPr lang="en" sz="4000">
                <a:latin typeface="El Messiri" panose="020B0604020202020204" charset="-78"/>
              </a:rPr>
              <a:t>(Gomoku)</a:t>
            </a:r>
          </a:p>
        </p:txBody>
      </p:sp>
      <p:sp>
        <p:nvSpPr>
          <p:cNvPr id="593" name="Google Shape;593;p47"/>
          <p:cNvSpPr txBox="1">
            <a:spLocks noGrp="1"/>
          </p:cNvSpPr>
          <p:nvPr>
            <p:ph type="subTitle" idx="1"/>
          </p:nvPr>
        </p:nvSpPr>
        <p:spPr>
          <a:xfrm>
            <a:off x="4646323" y="1077125"/>
            <a:ext cx="4054763" cy="34029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" dirty="0">
                <a:latin typeface="Bierstadt"/>
              </a:rPr>
              <a:t>Cờ Caro là một trò chơi đối kháng có tính chiến thuật cao được chơi trên bàn cờ vuông với kích thước tiêu chuẩn là</a:t>
            </a:r>
            <a:r>
              <a:rPr lang="vi-VN" dirty="0">
                <a:latin typeface="Bierstadt"/>
              </a:rPr>
              <a:t> </a:t>
            </a:r>
            <a:r>
              <a:rPr lang="en" dirty="0">
                <a:latin typeface="Bierstadt"/>
              </a:rPr>
              <a:t>15x15 ô (Trong trò chơi kích thước bàn cờ là 13x13 ô do một vài giới hạn kĩ thuật).</a:t>
            </a:r>
            <a:endParaRPr lang="en" dirty="0">
              <a:latin typeface="Bierstadt" panose="020B00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EE3624-0980-11A2-BB34-44BBE7841A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0" b="350"/>
          <a:stretch/>
        </p:blipFill>
        <p:spPr>
          <a:xfrm>
            <a:off x="341340" y="974990"/>
            <a:ext cx="4000727" cy="3841977"/>
          </a:xfrm>
          <a:prstGeom prst="roundRect">
            <a:avLst>
              <a:gd name="adj" fmla="val 2810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798BD6-1523-1BE9-F88C-5E28CEACA64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9A3E7A-DA34-93BA-2A9C-59D2B8F54BEF}"/>
              </a:ext>
            </a:extLst>
          </p:cNvPr>
          <p:cNvSpPr>
            <a:spLocks noGrp="1"/>
          </p:cNvSpPr>
          <p:nvPr>
            <p:ph type="sldNum" idx="4294967295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50</a:t>
            </a:fld>
            <a:endParaRPr lang="en">
              <a:solidFill>
                <a:schemeClr val="tx1"/>
              </a:solidFill>
            </a:endParaRPr>
          </a:p>
        </p:txBody>
      </p:sp>
      <p:sp>
        <p:nvSpPr>
          <p:cNvPr id="4" name="L-Shape 3">
            <a:extLst>
              <a:ext uri="{FF2B5EF4-FFF2-40B4-BE49-F238E27FC236}">
                <a16:creationId xmlns:a16="http://schemas.microsoft.com/office/drawing/2014/main" id="{F7D82D22-2961-0B79-E973-58689315EB2F}"/>
              </a:ext>
            </a:extLst>
          </p:cNvPr>
          <p:cNvSpPr/>
          <p:nvPr/>
        </p:nvSpPr>
        <p:spPr>
          <a:xfrm rot="2700000">
            <a:off x="4114799" y="2114550"/>
            <a:ext cx="914400" cy="914400"/>
          </a:xfrm>
          <a:prstGeom prst="corner">
            <a:avLst>
              <a:gd name="adj1" fmla="val 38043"/>
              <a:gd name="adj2" fmla="val 3913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69CB48-EB0E-6247-852C-2E9DBB8305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93" b="5493"/>
          <a:stretch/>
        </p:blipFill>
        <p:spPr>
          <a:xfrm>
            <a:off x="671540" y="1227497"/>
            <a:ext cx="2799594" cy="2688505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A2C7A5-E557-FF93-FDCB-4B787FFBBE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852" b="3852"/>
          <a:stretch/>
        </p:blipFill>
        <p:spPr>
          <a:xfrm>
            <a:off x="5672864" y="1227497"/>
            <a:ext cx="2799594" cy="2688505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  <p:sp>
        <p:nvSpPr>
          <p:cNvPr id="11" name="Google Shape;546;p47">
            <a:extLst>
              <a:ext uri="{FF2B5EF4-FFF2-40B4-BE49-F238E27FC236}">
                <a16:creationId xmlns:a16="http://schemas.microsoft.com/office/drawing/2014/main" id="{04DCF731-52E1-888A-ED8E-D12D5CEF0E71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vi-VN" sz="4000">
                <a:latin typeface="El Messiri" panose="020B0604020202020204" charset="-78"/>
              </a:rPr>
              <a:t>Đánh giá nước đi</a:t>
            </a:r>
            <a:endParaRPr lang="en" sz="4000">
              <a:latin typeface="El Messiri" panose="020B0604020202020204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B6F1EB-F04A-3E1C-F0F8-D0C3A7D859DC}"/>
              </a:ext>
            </a:extLst>
          </p:cNvPr>
          <p:cNvSpPr txBox="1"/>
          <p:nvPr/>
        </p:nvSpPr>
        <p:spPr>
          <a:xfrm>
            <a:off x="6460808" y="4095364"/>
            <a:ext cx="162010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>
                <a:solidFill>
                  <a:srgbClr val="7030A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10 pts</a:t>
            </a:r>
            <a:endParaRPr lang="en-US" sz="3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7D2F2-0F81-702D-84FA-8EA9BB2D3BB1}"/>
              </a:ext>
            </a:extLst>
          </p:cNvPr>
          <p:cNvSpPr txBox="1"/>
          <p:nvPr/>
        </p:nvSpPr>
        <p:spPr>
          <a:xfrm>
            <a:off x="1412153" y="4095364"/>
            <a:ext cx="131836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>
                <a:solidFill>
                  <a:srgbClr val="7030A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 pts</a:t>
            </a:r>
            <a:endParaRPr lang="en-US" sz="3000"/>
          </a:p>
        </p:txBody>
      </p:sp>
    </p:spTree>
    <p:extLst>
      <p:ext uri="{BB962C8B-B14F-4D97-AF65-F5344CB8AC3E}">
        <p14:creationId xmlns:p14="http://schemas.microsoft.com/office/powerpoint/2010/main" val="203013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473481-5724-6F5F-9455-2C536BEC193B}"/>
              </a:ext>
            </a:extLst>
          </p:cNvPr>
          <p:cNvSpPr>
            <a:spLocks noGrp="1"/>
          </p:cNvSpPr>
          <p:nvPr>
            <p:ph type="sldNum" idx="4294967295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658883-B337-9D05-0EA0-25F81E8AF2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7" b="418"/>
          <a:stretch/>
        </p:blipFill>
        <p:spPr>
          <a:xfrm>
            <a:off x="7596017" y="1461926"/>
            <a:ext cx="592093" cy="2988527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2F118A-930C-E4B0-42E4-A21E7C65AB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5" b="893"/>
          <a:stretch/>
        </p:blipFill>
        <p:spPr>
          <a:xfrm rot="10800000">
            <a:off x="4652096" y="1142258"/>
            <a:ext cx="592093" cy="3627862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1F4E25-8E6C-1371-B297-D346C6354B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9" b="459"/>
          <a:stretch/>
        </p:blipFill>
        <p:spPr>
          <a:xfrm>
            <a:off x="1708176" y="974990"/>
            <a:ext cx="592093" cy="3962400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  <p:sp>
        <p:nvSpPr>
          <p:cNvPr id="10" name="L-Shape 9">
            <a:extLst>
              <a:ext uri="{FF2B5EF4-FFF2-40B4-BE49-F238E27FC236}">
                <a16:creationId xmlns:a16="http://schemas.microsoft.com/office/drawing/2014/main" id="{F181561C-CA50-3D1A-5EB6-EA33104EE49D}"/>
              </a:ext>
            </a:extLst>
          </p:cNvPr>
          <p:cNvSpPr/>
          <p:nvPr/>
        </p:nvSpPr>
        <p:spPr>
          <a:xfrm rot="2700000">
            <a:off x="5962901" y="2498989"/>
            <a:ext cx="914400" cy="914400"/>
          </a:xfrm>
          <a:prstGeom prst="corner">
            <a:avLst>
              <a:gd name="adj1" fmla="val 38043"/>
              <a:gd name="adj2" fmla="val 3913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L-Shape 10">
            <a:extLst>
              <a:ext uri="{FF2B5EF4-FFF2-40B4-BE49-F238E27FC236}">
                <a16:creationId xmlns:a16="http://schemas.microsoft.com/office/drawing/2014/main" id="{71B46D54-056A-0419-8EB3-E7B68F1D57A7}"/>
              </a:ext>
            </a:extLst>
          </p:cNvPr>
          <p:cNvSpPr/>
          <p:nvPr/>
        </p:nvSpPr>
        <p:spPr>
          <a:xfrm rot="2700000">
            <a:off x="3018982" y="2573333"/>
            <a:ext cx="914400" cy="914400"/>
          </a:xfrm>
          <a:prstGeom prst="corner">
            <a:avLst>
              <a:gd name="adj1" fmla="val 38043"/>
              <a:gd name="adj2" fmla="val 3913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Google Shape;546;p47">
            <a:extLst>
              <a:ext uri="{FF2B5EF4-FFF2-40B4-BE49-F238E27FC236}">
                <a16:creationId xmlns:a16="http://schemas.microsoft.com/office/drawing/2014/main" id="{12BF973C-747F-30B8-0A60-04DBDA50FEBD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vi-VN" sz="4000">
                <a:latin typeface="El Messiri" panose="020B0604020202020204" charset="-78"/>
              </a:rPr>
              <a:t>Đánh giá nước đi</a:t>
            </a:r>
            <a:endParaRPr lang="en" sz="4000">
              <a:latin typeface="El Messiri" panose="020B0604020202020204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4EB951-F5CB-3DEF-D56F-DFCD1769F3C1}"/>
              </a:ext>
            </a:extLst>
          </p:cNvPr>
          <p:cNvSpPr txBox="1"/>
          <p:nvPr/>
        </p:nvSpPr>
        <p:spPr>
          <a:xfrm>
            <a:off x="6056366" y="1461926"/>
            <a:ext cx="162010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>
                <a:solidFill>
                  <a:srgbClr val="7030A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20 pts</a:t>
            </a:r>
            <a:endParaRPr lang="en-US" sz="3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6F2AD8-3490-881F-32DE-E480921EAB6C}"/>
              </a:ext>
            </a:extLst>
          </p:cNvPr>
          <p:cNvSpPr txBox="1"/>
          <p:nvPr/>
        </p:nvSpPr>
        <p:spPr>
          <a:xfrm>
            <a:off x="3002097" y="1461926"/>
            <a:ext cx="162010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>
                <a:solidFill>
                  <a:srgbClr val="7030A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10 pts</a:t>
            </a:r>
            <a:endParaRPr lang="en-US" sz="3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7DF411-F781-120E-00D9-A8D2233D590A}"/>
              </a:ext>
            </a:extLst>
          </p:cNvPr>
          <p:cNvSpPr txBox="1"/>
          <p:nvPr/>
        </p:nvSpPr>
        <p:spPr>
          <a:xfrm>
            <a:off x="276194" y="1461926"/>
            <a:ext cx="162010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>
                <a:solidFill>
                  <a:srgbClr val="7030A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0 pts</a:t>
            </a:r>
            <a:endParaRPr lang="en-US" sz="3000"/>
          </a:p>
        </p:txBody>
      </p:sp>
    </p:spTree>
    <p:extLst>
      <p:ext uri="{BB962C8B-B14F-4D97-AF65-F5344CB8AC3E}">
        <p14:creationId xmlns:p14="http://schemas.microsoft.com/office/powerpoint/2010/main" val="98281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" grpId="0"/>
      <p:bldP spid="3" grpId="0"/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972AA3F-D82C-60ED-8D4F-3F8B45845089}"/>
              </a:ext>
            </a:extLst>
          </p:cNvPr>
          <p:cNvSpPr/>
          <p:nvPr/>
        </p:nvSpPr>
        <p:spPr>
          <a:xfrm>
            <a:off x="3003394" y="2649328"/>
            <a:ext cx="3144645" cy="2494171"/>
          </a:xfrm>
          <a:prstGeom prst="roundRect">
            <a:avLst>
              <a:gd name="adj" fmla="val 3336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1120DCB-96FB-C6A6-EAD8-76CADC4EA523}"/>
              </a:ext>
            </a:extLst>
          </p:cNvPr>
          <p:cNvSpPr/>
          <p:nvPr/>
        </p:nvSpPr>
        <p:spPr>
          <a:xfrm>
            <a:off x="4642997" y="832624"/>
            <a:ext cx="4275109" cy="1739126"/>
          </a:xfrm>
          <a:prstGeom prst="roundRect">
            <a:avLst>
              <a:gd name="adj" fmla="val 415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93935D3-FE53-FFBE-8F75-C8F5235F36A4}"/>
              </a:ext>
            </a:extLst>
          </p:cNvPr>
          <p:cNvSpPr/>
          <p:nvPr/>
        </p:nvSpPr>
        <p:spPr>
          <a:xfrm>
            <a:off x="341340" y="832624"/>
            <a:ext cx="3999805" cy="1739126"/>
          </a:xfrm>
          <a:prstGeom prst="roundRect">
            <a:avLst>
              <a:gd name="adj" fmla="val 43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473481-5724-6F5F-9455-2C536BEC193B}"/>
              </a:ext>
            </a:extLst>
          </p:cNvPr>
          <p:cNvSpPr>
            <a:spLocks noGrp="1"/>
          </p:cNvSpPr>
          <p:nvPr>
            <p:ph type="sldNum" idx="4294967295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658883-B337-9D05-0EA0-25F81E8AF2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7" b="418"/>
          <a:stretch/>
        </p:blipFill>
        <p:spPr>
          <a:xfrm flipH="1">
            <a:off x="5652405" y="3106210"/>
            <a:ext cx="351058" cy="1771928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2F118A-930C-E4B0-42E4-A21E7C65AB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5" b="893"/>
          <a:stretch/>
        </p:blipFill>
        <p:spPr>
          <a:xfrm rot="10800000" flipH="1">
            <a:off x="4456043" y="2916676"/>
            <a:ext cx="351058" cy="2150996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1F4E25-8E6C-1371-B297-D346C6354B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9" b="459"/>
          <a:stretch/>
        </p:blipFill>
        <p:spPr>
          <a:xfrm flipH="1">
            <a:off x="3257741" y="2801484"/>
            <a:ext cx="334939" cy="2241478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  <p:sp>
        <p:nvSpPr>
          <p:cNvPr id="12" name="Google Shape;546;p47">
            <a:extLst>
              <a:ext uri="{FF2B5EF4-FFF2-40B4-BE49-F238E27FC236}">
                <a16:creationId xmlns:a16="http://schemas.microsoft.com/office/drawing/2014/main" id="{12BF973C-747F-30B8-0A60-04DBDA50FEBD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vi-VN" sz="4000">
                <a:latin typeface="El Messiri" panose="020B0604020202020204" charset="-78"/>
              </a:rPr>
              <a:t>Đánh giá nước đi</a:t>
            </a:r>
            <a:endParaRPr lang="en" sz="4000">
              <a:latin typeface="El Messiri" panose="020B0604020202020204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60490D-EA2F-A6D3-CAF0-F14086234DC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786" b="6786"/>
          <a:stretch/>
        </p:blipFill>
        <p:spPr>
          <a:xfrm>
            <a:off x="4827883" y="992966"/>
            <a:ext cx="1499657" cy="1440150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1DC6F0-665F-2B21-FE5F-BF69437AE64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970" b="3970"/>
          <a:stretch/>
        </p:blipFill>
        <p:spPr>
          <a:xfrm>
            <a:off x="7233565" y="974990"/>
            <a:ext cx="1499657" cy="1440150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  <p:sp>
        <p:nvSpPr>
          <p:cNvPr id="4" name="L-Shape 3">
            <a:extLst>
              <a:ext uri="{FF2B5EF4-FFF2-40B4-BE49-F238E27FC236}">
                <a16:creationId xmlns:a16="http://schemas.microsoft.com/office/drawing/2014/main" id="{DD97FD35-40B1-7496-C08C-9C27A648A138}"/>
              </a:ext>
            </a:extLst>
          </p:cNvPr>
          <p:cNvSpPr/>
          <p:nvPr/>
        </p:nvSpPr>
        <p:spPr>
          <a:xfrm rot="2700000">
            <a:off x="6545977" y="1533480"/>
            <a:ext cx="469151" cy="479778"/>
          </a:xfrm>
          <a:prstGeom prst="corner">
            <a:avLst>
              <a:gd name="adj1" fmla="val 38043"/>
              <a:gd name="adj2" fmla="val 3913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782F55-CA1C-3E43-7240-BC5960CD9CD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5493" b="5493"/>
          <a:stretch/>
        </p:blipFill>
        <p:spPr>
          <a:xfrm>
            <a:off x="532038" y="992966"/>
            <a:ext cx="1499658" cy="1440151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3DBE29-E125-BFE3-657F-C08BF59EB87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3852" b="3852"/>
          <a:stretch/>
        </p:blipFill>
        <p:spPr>
          <a:xfrm>
            <a:off x="2669207" y="992968"/>
            <a:ext cx="1499655" cy="1440149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  <p:sp>
        <p:nvSpPr>
          <p:cNvPr id="15" name="L-Shape 14">
            <a:extLst>
              <a:ext uri="{FF2B5EF4-FFF2-40B4-BE49-F238E27FC236}">
                <a16:creationId xmlns:a16="http://schemas.microsoft.com/office/drawing/2014/main" id="{8FF71834-B1F6-E1CC-8291-1A2187465D89}"/>
              </a:ext>
            </a:extLst>
          </p:cNvPr>
          <p:cNvSpPr/>
          <p:nvPr/>
        </p:nvSpPr>
        <p:spPr>
          <a:xfrm rot="2700000">
            <a:off x="2191515" y="1473152"/>
            <a:ext cx="469151" cy="479778"/>
          </a:xfrm>
          <a:prstGeom prst="corner">
            <a:avLst>
              <a:gd name="adj1" fmla="val 38043"/>
              <a:gd name="adj2" fmla="val 3913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L-Shape 15">
            <a:extLst>
              <a:ext uri="{FF2B5EF4-FFF2-40B4-BE49-F238E27FC236}">
                <a16:creationId xmlns:a16="http://schemas.microsoft.com/office/drawing/2014/main" id="{B6E1348B-42B0-2822-38C9-C986C07B91A8}"/>
              </a:ext>
            </a:extLst>
          </p:cNvPr>
          <p:cNvSpPr/>
          <p:nvPr/>
        </p:nvSpPr>
        <p:spPr>
          <a:xfrm rot="2700000">
            <a:off x="5073464" y="3637092"/>
            <a:ext cx="469151" cy="479778"/>
          </a:xfrm>
          <a:prstGeom prst="corner">
            <a:avLst>
              <a:gd name="adj1" fmla="val 38043"/>
              <a:gd name="adj2" fmla="val 3913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L-Shape 16">
            <a:extLst>
              <a:ext uri="{FF2B5EF4-FFF2-40B4-BE49-F238E27FC236}">
                <a16:creationId xmlns:a16="http://schemas.microsoft.com/office/drawing/2014/main" id="{52246DBA-C996-0CAF-D4D9-AD3D1C9F443D}"/>
              </a:ext>
            </a:extLst>
          </p:cNvPr>
          <p:cNvSpPr/>
          <p:nvPr/>
        </p:nvSpPr>
        <p:spPr>
          <a:xfrm rot="2700000">
            <a:off x="3868896" y="3637093"/>
            <a:ext cx="469151" cy="479778"/>
          </a:xfrm>
          <a:prstGeom prst="corner">
            <a:avLst>
              <a:gd name="adj1" fmla="val 38043"/>
              <a:gd name="adj2" fmla="val 3913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641002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BB907BC-2497-4BCE-81C7-B588E1ABFE63}"/>
              </a:ext>
            </a:extLst>
          </p:cNvPr>
          <p:cNvSpPr/>
          <p:nvPr/>
        </p:nvSpPr>
        <p:spPr>
          <a:xfrm>
            <a:off x="6915313" y="1956741"/>
            <a:ext cx="1207446" cy="123406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F07019B-DF6F-064B-91C5-611B0DAD4132}"/>
              </a:ext>
            </a:extLst>
          </p:cNvPr>
          <p:cNvSpPr/>
          <p:nvPr/>
        </p:nvSpPr>
        <p:spPr>
          <a:xfrm>
            <a:off x="1126876" y="1947747"/>
            <a:ext cx="1207446" cy="123406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40DA38-15B9-233A-F897-C37DE0B0413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sp>
        <p:nvSpPr>
          <p:cNvPr id="3" name="Google Shape;546;p47">
            <a:extLst>
              <a:ext uri="{FF2B5EF4-FFF2-40B4-BE49-F238E27FC236}">
                <a16:creationId xmlns:a16="http://schemas.microsoft.com/office/drawing/2014/main" id="{869CC8BC-7E8F-6D5E-E3B5-0EFCC3ADE819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vi-VN" sz="4000" dirty="0">
                <a:latin typeface="El Messiri" panose="020B0604020202020204" charset="-78"/>
              </a:rPr>
              <a:t>Đánh giá</a:t>
            </a:r>
            <a:r>
              <a:rPr lang="en-US" sz="4000" dirty="0">
                <a:latin typeface="El Messiri" panose="020B0604020202020204" charset="-78"/>
              </a:rPr>
              <a:t> </a:t>
            </a:r>
            <a:r>
              <a:rPr lang="en-US" sz="4000" dirty="0" err="1">
                <a:latin typeface="El Messiri" panose="020B0604020202020204" charset="-78"/>
              </a:rPr>
              <a:t>bàn</a:t>
            </a:r>
            <a:r>
              <a:rPr lang="en-US" sz="4000" dirty="0">
                <a:latin typeface="El Messiri" panose="020B0604020202020204" charset="-78"/>
              </a:rPr>
              <a:t> </a:t>
            </a:r>
            <a:r>
              <a:rPr lang="en-US" sz="4000" dirty="0" err="1">
                <a:latin typeface="El Messiri" panose="020B0604020202020204" charset="-78"/>
              </a:rPr>
              <a:t>cờ</a:t>
            </a:r>
            <a:endParaRPr lang="en" sz="4000" dirty="0">
              <a:latin typeface="El Messiri" panose="020B0604020202020204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CC985-8643-A5C2-095A-381DEBF75D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1" r="451"/>
          <a:stretch/>
        </p:blipFill>
        <p:spPr>
          <a:xfrm>
            <a:off x="3105147" y="1163102"/>
            <a:ext cx="2933706" cy="2817295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F16DC8-6328-8508-3453-B7528DC64F6E}"/>
              </a:ext>
            </a:extLst>
          </p:cNvPr>
          <p:cNvSpPr txBox="1"/>
          <p:nvPr/>
        </p:nvSpPr>
        <p:spPr>
          <a:xfrm>
            <a:off x="1248936" y="2140863"/>
            <a:ext cx="10853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70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1879AD-5D90-F426-F394-0B4BF9BCEB7C}"/>
              </a:ext>
            </a:extLst>
          </p:cNvPr>
          <p:cNvSpPr txBox="1"/>
          <p:nvPr/>
        </p:nvSpPr>
        <p:spPr>
          <a:xfrm>
            <a:off x="7102724" y="2140862"/>
            <a:ext cx="10853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rgbClr val="0070C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9C9610-26AA-34DD-C45B-B618C02E6978}"/>
              </a:ext>
            </a:extLst>
          </p:cNvPr>
          <p:cNvSpPr txBox="1"/>
          <p:nvPr/>
        </p:nvSpPr>
        <p:spPr>
          <a:xfrm>
            <a:off x="2126165" y="3984388"/>
            <a:ext cx="48916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70 </a:t>
            </a:r>
            <a:r>
              <a:rPr lang="en-US" sz="5000" dirty="0">
                <a:solidFill>
                  <a:schemeClr val="tx2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–</a:t>
            </a:r>
            <a:r>
              <a:rPr lang="en-US" sz="5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5000" dirty="0">
                <a:solidFill>
                  <a:srgbClr val="0070C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40</a:t>
            </a:r>
            <a:r>
              <a:rPr lang="en-US" sz="5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5000" dirty="0">
                <a:solidFill>
                  <a:srgbClr val="7030A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5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5000" dirty="0">
                <a:solidFill>
                  <a:srgbClr val="7030A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11574668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9D00DA-402C-30E4-F836-86D822CC53D2}"/>
              </a:ext>
            </a:extLst>
          </p:cNvPr>
          <p:cNvSpPr>
            <a:spLocks noGrp="1"/>
          </p:cNvSpPr>
          <p:nvPr>
            <p:ph type="sldNum" idx="4294967295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5AD9A9C-D3E8-426D-DF4C-3212AE41EC6E}"/>
              </a:ext>
            </a:extLst>
          </p:cNvPr>
          <p:cNvSpPr/>
          <p:nvPr/>
        </p:nvSpPr>
        <p:spPr>
          <a:xfrm>
            <a:off x="490653" y="1496042"/>
            <a:ext cx="8162693" cy="2458924"/>
          </a:xfrm>
          <a:prstGeom prst="roundRect">
            <a:avLst>
              <a:gd name="adj" fmla="val 291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000" b="0" i="1">
                <a:solidFill>
                  <a:srgbClr val="1E66F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Sort</a:t>
            </a:r>
            <a:r>
              <a:rPr lang="en-US" sz="2000" b="0">
                <a:solidFill>
                  <a:srgbClr val="8C8FA1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b="0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array, increasing</a:t>
            </a:r>
            <a:r>
              <a:rPr lang="en-US" sz="2000" b="0">
                <a:solidFill>
                  <a:srgbClr val="8C8FA1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2000" b="0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1">
                <a:solidFill>
                  <a:srgbClr val="04A5E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=&gt;</a:t>
            </a:r>
            <a:r>
              <a:rPr lang="en-US" sz="2000" b="0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4C4F6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Mảng</a:t>
            </a:r>
            <a:r>
              <a:rPr lang="en-US" sz="2000" dirty="0">
                <a:solidFill>
                  <a:srgbClr val="4C4F6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4C4F6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tăng</a:t>
            </a:r>
            <a:r>
              <a:rPr lang="en-US" sz="2000" dirty="0">
                <a:solidFill>
                  <a:srgbClr val="4C4F6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4C4F6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dần</a:t>
            </a:r>
            <a:endParaRPr lang="en-US" sz="2000" b="0">
              <a:solidFill>
                <a:srgbClr val="4C4F69"/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000" b="0">
              <a:solidFill>
                <a:srgbClr val="4C4F69"/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b="0" i="1">
                <a:solidFill>
                  <a:srgbClr val="1E66F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Minimax</a:t>
            </a:r>
            <a:r>
              <a:rPr lang="en-US" sz="2000" b="0">
                <a:solidFill>
                  <a:srgbClr val="8C8FA1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b="0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board, evaluation</a:t>
            </a:r>
            <a:r>
              <a:rPr lang="en-US" sz="2000" b="0">
                <a:solidFill>
                  <a:srgbClr val="8C8FA1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2000" b="0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1">
                <a:solidFill>
                  <a:srgbClr val="04A5E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=&gt;</a:t>
            </a:r>
            <a:r>
              <a:rPr lang="en-US" sz="2000" b="0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0" dirty="0" err="1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Nước</a:t>
            </a:r>
            <a:r>
              <a:rPr lang="en-US" sz="2000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0" dirty="0" err="1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đi</a:t>
            </a:r>
            <a:r>
              <a:rPr lang="en-US" sz="2000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0" dirty="0" err="1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thỏa</a:t>
            </a:r>
            <a:r>
              <a:rPr lang="en-US" sz="2000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0" dirty="0" err="1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đánh</a:t>
            </a:r>
            <a:r>
              <a:rPr lang="en-US" sz="2000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0" dirty="0" err="1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giá</a:t>
            </a:r>
            <a:endParaRPr lang="en-US" sz="2000" b="0" dirty="0">
              <a:solidFill>
                <a:srgbClr val="4C4F69"/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000" dirty="0">
              <a:latin typeface="Cascadia Code" panose="020B0609020000020004" pitchFamily="49" charset="0"/>
              <a:ea typeface="Cascadia Code"/>
              <a:cs typeface="Cascadia Code" panose="020B0609020000020004" pitchFamily="49" charset="0"/>
            </a:endParaRPr>
          </a:p>
          <a:p>
            <a:r>
              <a:rPr lang="vi-VN" sz="2000" b="0" i="1" dirty="0">
                <a:solidFill>
                  <a:srgbClr val="9CA0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// Ngoài tìm nước đi có lợi thế, Minimax còn giúp tìm nước đi gây khó cho đối thủ</a:t>
            </a:r>
            <a:endParaRPr lang="vi-VN" sz="2000" b="0" dirty="0">
              <a:solidFill>
                <a:srgbClr val="4C4F69"/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000">
              <a:latin typeface="Cascadia Code" panose="020B0609020000020004" pitchFamily="49" charset="0"/>
              <a:ea typeface="Cascadia Code"/>
              <a:cs typeface="Cascadia Code" panose="020B0609020000020004" pitchFamily="49" charset="0"/>
            </a:endParaRPr>
          </a:p>
        </p:txBody>
      </p:sp>
      <p:sp>
        <p:nvSpPr>
          <p:cNvPr id="6" name="Google Shape;546;p47">
            <a:extLst>
              <a:ext uri="{FF2B5EF4-FFF2-40B4-BE49-F238E27FC236}">
                <a16:creationId xmlns:a16="http://schemas.microsoft.com/office/drawing/2014/main" id="{E594502D-7703-8737-1951-54C483DE6A2E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en-US" sz="4000" err="1">
                <a:latin typeface="El Messiri" panose="020B0604020202020204" charset="-78"/>
              </a:rPr>
              <a:t>Thuật</a:t>
            </a:r>
            <a:r>
              <a:rPr lang="en-US" sz="4000">
                <a:latin typeface="El Messiri" panose="020B0604020202020204" charset="-78"/>
              </a:rPr>
              <a:t> </a:t>
            </a:r>
            <a:r>
              <a:rPr lang="en-US" sz="4000" err="1">
                <a:latin typeface="El Messiri" panose="020B0604020202020204" charset="-78"/>
              </a:rPr>
              <a:t>toán</a:t>
            </a:r>
            <a:r>
              <a:rPr lang="en-US" sz="4000">
                <a:latin typeface="El Messiri" panose="020B0604020202020204" charset="-78"/>
              </a:rPr>
              <a:t> Minimax</a:t>
            </a:r>
          </a:p>
        </p:txBody>
      </p:sp>
    </p:spTree>
    <p:extLst>
      <p:ext uri="{BB962C8B-B14F-4D97-AF65-F5344CB8AC3E}">
        <p14:creationId xmlns:p14="http://schemas.microsoft.com/office/powerpoint/2010/main" val="21095284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vs ai">
            <a:hlinkClick r:id="" action="ppaction://media"/>
            <a:extLst>
              <a:ext uri="{FF2B5EF4-FFF2-40B4-BE49-F238E27FC236}">
                <a16:creationId xmlns:a16="http://schemas.microsoft.com/office/drawing/2014/main" id="{B08F574E-C4C9-92D1-6386-5930E2C898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EF7B90-CA40-99AE-1F96-CE555FD18CF3}"/>
              </a:ext>
            </a:extLst>
          </p:cNvPr>
          <p:cNvSpPr>
            <a:spLocks noGrp="1"/>
          </p:cNvSpPr>
          <p:nvPr>
            <p:ph type="sldNum" idx="4294967295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55</a:t>
            </a:fld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00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58"/>
          <p:cNvSpPr txBox="1">
            <a:spLocks noGrp="1"/>
          </p:cNvSpPr>
          <p:nvPr>
            <p:ph type="title"/>
          </p:nvPr>
        </p:nvSpPr>
        <p:spPr>
          <a:xfrm flipH="1">
            <a:off x="5322849" y="2421186"/>
            <a:ext cx="3242708" cy="14414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 err="1">
                <a:latin typeface="El Messiri" panose="020B0604020202020204" charset="-78"/>
              </a:rPr>
              <a:t>Tính</a:t>
            </a:r>
            <a:r>
              <a:rPr lang="en-US" dirty="0">
                <a:latin typeface="El Messiri" panose="020B0604020202020204" charset="-78"/>
              </a:rPr>
              <a:t> </a:t>
            </a:r>
            <a:r>
              <a:rPr lang="en-US" dirty="0" err="1">
                <a:latin typeface="El Messiri" panose="020B0604020202020204" charset="-78"/>
              </a:rPr>
              <a:t>năng</a:t>
            </a:r>
            <a:r>
              <a:rPr lang="en-US" dirty="0">
                <a:latin typeface="El Messiri" panose="020B0604020202020204" charset="-78"/>
              </a:rPr>
              <a:t> </a:t>
            </a:r>
            <a:r>
              <a:rPr lang="en-US" dirty="0" err="1">
                <a:latin typeface="El Messiri" panose="020B0604020202020204" charset="-78"/>
              </a:rPr>
              <a:t>bổ</a:t>
            </a:r>
            <a:r>
              <a:rPr lang="en-US" dirty="0">
                <a:latin typeface="El Messiri" panose="020B0604020202020204" charset="-78"/>
              </a:rPr>
              <a:t> </a:t>
            </a:r>
            <a:r>
              <a:rPr lang="en-US" dirty="0" err="1">
                <a:latin typeface="El Messiri" panose="020B0604020202020204" charset="-78"/>
              </a:rPr>
              <a:t>trợ</a:t>
            </a:r>
            <a:endParaRPr lang="vi-VN" dirty="0">
              <a:latin typeface="El Messiri" panose="020B0604020202020204" charset="-78"/>
            </a:endParaRPr>
          </a:p>
        </p:txBody>
      </p:sp>
      <p:sp>
        <p:nvSpPr>
          <p:cNvPr id="986" name="Google Shape;986;p58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El Messiri" panose="020B0604020202020204" charset="-78"/>
              </a:rPr>
              <a:t>09</a:t>
            </a:r>
            <a:endParaRPr lang="vi-VN" dirty="0">
              <a:latin typeface="El Messiri" panose="020B0604020202020204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FA4E9C-2B1B-E71D-4011-BBD68BAC83E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616C81-01AC-012C-78A6-215D8F9DED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69" r="2369"/>
          <a:stretch/>
        </p:blipFill>
        <p:spPr>
          <a:xfrm>
            <a:off x="1313518" y="964323"/>
            <a:ext cx="3347692" cy="3214854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8678743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FD5BA3-642D-23F7-7659-0A5A8CB35AD7}"/>
              </a:ext>
            </a:extLst>
          </p:cNvPr>
          <p:cNvSpPr>
            <a:spLocks noGrp="1"/>
          </p:cNvSpPr>
          <p:nvPr>
            <p:ph type="sldNum" idx="4294967295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F97019-62AE-FBED-E0CF-C4BB63E658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2" b="542"/>
          <a:stretch/>
        </p:blipFill>
        <p:spPr>
          <a:xfrm>
            <a:off x="512282" y="1212831"/>
            <a:ext cx="3236168" cy="3107755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  <p:sp>
        <p:nvSpPr>
          <p:cNvPr id="5" name="Google Shape;546;p47">
            <a:extLst>
              <a:ext uri="{FF2B5EF4-FFF2-40B4-BE49-F238E27FC236}">
                <a16:creationId xmlns:a16="http://schemas.microsoft.com/office/drawing/2014/main" id="{030DE2AC-64AE-4096-E602-EDB3B93D8A25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en" sz="4000" dirty="0">
                <a:latin typeface="El Messiri" panose="020B0604020202020204" charset="-78"/>
              </a:rPr>
              <a:t>Nước đi nháp (G)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888ED8-F92D-82CA-07D6-1CAC70DCEB2B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 flipV="1">
            <a:off x="3748450" y="1920717"/>
            <a:ext cx="823550" cy="84599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830267-98B9-83EF-A270-3E8BBC08E8BB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3748450" y="2766709"/>
            <a:ext cx="823550" cy="55399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BD68648-BBDC-5B57-9AA0-DEA2BDC03CD1}"/>
              </a:ext>
            </a:extLst>
          </p:cNvPr>
          <p:cNvSpPr txBox="1"/>
          <p:nvPr/>
        </p:nvSpPr>
        <p:spPr>
          <a:xfrm>
            <a:off x="4572000" y="1566774"/>
            <a:ext cx="3236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Không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gây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tác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động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đến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bàn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cờ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AFFC3D-9AB8-236E-213C-54F4F2BB5C1D}"/>
              </a:ext>
            </a:extLst>
          </p:cNvPr>
          <p:cNvSpPr txBox="1"/>
          <p:nvPr/>
        </p:nvSpPr>
        <p:spPr>
          <a:xfrm>
            <a:off x="4572000" y="3120652"/>
            <a:ext cx="3236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Giúp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mô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phỏng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nước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đi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48538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FD5BA3-642D-23F7-7659-0A5A8CB35AD7}"/>
              </a:ext>
            </a:extLst>
          </p:cNvPr>
          <p:cNvSpPr>
            <a:spLocks noGrp="1"/>
          </p:cNvSpPr>
          <p:nvPr>
            <p:ph type="sldNum" idx="4294967295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F97019-62AE-FBED-E0CF-C4BB63E658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69" r="2369"/>
          <a:stretch/>
        </p:blipFill>
        <p:spPr>
          <a:xfrm>
            <a:off x="467891" y="1094607"/>
            <a:ext cx="3236168" cy="3107755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  <p:sp>
        <p:nvSpPr>
          <p:cNvPr id="5" name="Google Shape;546;p47">
            <a:extLst>
              <a:ext uri="{FF2B5EF4-FFF2-40B4-BE49-F238E27FC236}">
                <a16:creationId xmlns:a16="http://schemas.microsoft.com/office/drawing/2014/main" id="{030DE2AC-64AE-4096-E602-EDB3B93D8A25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en" sz="4000" dirty="0">
                <a:latin typeface="El Messiri" panose="020B0604020202020204" charset="-78"/>
              </a:rPr>
              <a:t>Gợi ý (H)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888ED8-F92D-82CA-07D6-1CAC70DCEB2B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 flipV="1">
            <a:off x="3704059" y="1811737"/>
            <a:ext cx="867941" cy="8367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830267-98B9-83EF-A270-3E8BBC08E8BB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3704059" y="2648485"/>
            <a:ext cx="867941" cy="68327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BD68648-BBDC-5B57-9AA0-DEA2BDC03CD1}"/>
              </a:ext>
            </a:extLst>
          </p:cNvPr>
          <p:cNvSpPr txBox="1"/>
          <p:nvPr/>
        </p:nvSpPr>
        <p:spPr>
          <a:xfrm>
            <a:off x="4572000" y="1611682"/>
            <a:ext cx="3236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Tìm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nước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đi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của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AI.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AFFC3D-9AB8-236E-213C-54F4F2BB5C1D}"/>
              </a:ext>
            </a:extLst>
          </p:cNvPr>
          <p:cNvSpPr txBox="1"/>
          <p:nvPr/>
        </p:nvSpPr>
        <p:spPr>
          <a:xfrm>
            <a:off x="4572000" y="3131709"/>
            <a:ext cx="3236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Hỗ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trợ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những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thế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cờ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khó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7123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FD5BA3-642D-23F7-7659-0A5A8CB35AD7}"/>
              </a:ext>
            </a:extLst>
          </p:cNvPr>
          <p:cNvSpPr>
            <a:spLocks noGrp="1"/>
          </p:cNvSpPr>
          <p:nvPr>
            <p:ph type="sldNum" idx="4294967295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F97019-62AE-FBED-E0CF-C4BB63E658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98" r="2298"/>
          <a:stretch/>
        </p:blipFill>
        <p:spPr>
          <a:xfrm>
            <a:off x="467891" y="1212831"/>
            <a:ext cx="3236168" cy="3107755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  <p:sp>
        <p:nvSpPr>
          <p:cNvPr id="5" name="Google Shape;546;p47">
            <a:extLst>
              <a:ext uri="{FF2B5EF4-FFF2-40B4-BE49-F238E27FC236}">
                <a16:creationId xmlns:a16="http://schemas.microsoft.com/office/drawing/2014/main" id="{030DE2AC-64AE-4096-E602-EDB3B93D8A25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en" sz="4000" dirty="0">
                <a:latin typeface="El Messiri" panose="020B0604020202020204" charset="-78"/>
              </a:rPr>
              <a:t>Hoàn tác (Z)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888ED8-F92D-82CA-07D6-1CAC70DCEB2B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 flipV="1">
            <a:off x="3704059" y="1789714"/>
            <a:ext cx="867941" cy="97699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830267-98B9-83EF-A270-3E8BBC08E8BB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3704059" y="2766709"/>
            <a:ext cx="867941" cy="58707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BD68648-BBDC-5B57-9AA0-DEA2BDC03CD1}"/>
              </a:ext>
            </a:extLst>
          </p:cNvPr>
          <p:cNvSpPr txBox="1"/>
          <p:nvPr/>
        </p:nvSpPr>
        <p:spPr>
          <a:xfrm>
            <a:off x="4572000" y="1589659"/>
            <a:ext cx="3236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Xóa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nước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đi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mới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nhất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AFFC3D-9AB8-236E-213C-54F4F2BB5C1D}"/>
              </a:ext>
            </a:extLst>
          </p:cNvPr>
          <p:cNvSpPr txBox="1"/>
          <p:nvPr/>
        </p:nvSpPr>
        <p:spPr>
          <a:xfrm>
            <a:off x="4572000" y="3153731"/>
            <a:ext cx="3236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Thực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hiện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lại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lượt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đi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.</a:t>
            </a:r>
          </a:p>
        </p:txBody>
      </p:sp>
      <p:sp>
        <p:nvSpPr>
          <p:cNvPr id="7" name="Explosion: 8 Points 6">
            <a:extLst>
              <a:ext uri="{FF2B5EF4-FFF2-40B4-BE49-F238E27FC236}">
                <a16:creationId xmlns:a16="http://schemas.microsoft.com/office/drawing/2014/main" id="{F63C76D4-B5D0-B731-F101-118D61F4A793}"/>
              </a:ext>
            </a:extLst>
          </p:cNvPr>
          <p:cNvSpPr/>
          <p:nvPr/>
        </p:nvSpPr>
        <p:spPr>
          <a:xfrm>
            <a:off x="1642959" y="3164658"/>
            <a:ext cx="373561" cy="408233"/>
          </a:xfrm>
          <a:prstGeom prst="irregularSeal1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F0088B3-2B47-FE1A-03A9-1EC1EFB5CD01}"/>
              </a:ext>
            </a:extLst>
          </p:cNvPr>
          <p:cNvCxnSpPr/>
          <p:nvPr/>
        </p:nvCxnSpPr>
        <p:spPr>
          <a:xfrm>
            <a:off x="2167750" y="3368774"/>
            <a:ext cx="391462" cy="0"/>
          </a:xfrm>
          <a:prstGeom prst="straightConnector1">
            <a:avLst/>
          </a:prstGeom>
          <a:ln w="603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702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46;p47">
            <a:extLst>
              <a:ext uri="{FF2B5EF4-FFF2-40B4-BE49-F238E27FC236}">
                <a16:creationId xmlns:a16="http://schemas.microsoft.com/office/drawing/2014/main" id="{04007C98-282D-2682-7F64-CE749E3AF192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en" sz="4000" dirty="0">
                <a:latin typeface="El Messiri" panose="020B0604020202020204" charset="-78"/>
              </a:rPr>
              <a:t>Trò chơi Caro</a:t>
            </a:r>
            <a:r>
              <a:rPr lang="vi-VN" sz="4000" dirty="0">
                <a:latin typeface="El Messiri" panose="020B0604020202020204" charset="-78"/>
              </a:rPr>
              <a:t> </a:t>
            </a:r>
            <a:r>
              <a:rPr lang="en" sz="4000" dirty="0">
                <a:latin typeface="El Messiri" panose="020B0604020202020204" charset="-78"/>
              </a:rPr>
              <a:t>(Gomoku)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67B971-FF72-7298-4447-6DB553E9D1B3}"/>
              </a:ext>
            </a:extLst>
          </p:cNvPr>
          <p:cNvSpPr txBox="1"/>
          <p:nvPr/>
        </p:nvSpPr>
        <p:spPr>
          <a:xfrm>
            <a:off x="4593828" y="1141015"/>
            <a:ext cx="4117578" cy="23391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Bierstadt"/>
              </a:rPr>
              <a:t>Trong </a:t>
            </a:r>
            <a:r>
              <a:rPr lang="en-US" sz="1800" err="1">
                <a:latin typeface="Bierstadt"/>
              </a:rPr>
              <a:t>trò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chơi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luật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chơi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được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quy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định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như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sau</a:t>
            </a:r>
            <a:r>
              <a:rPr lang="en-US" sz="1800">
                <a:latin typeface="Bierstadt"/>
              </a:rPr>
              <a:t>: </a:t>
            </a:r>
            <a:endParaRPr lang="en-US">
              <a:latin typeface="Bierstad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err="1">
                <a:latin typeface="Bierstadt"/>
              </a:rPr>
              <a:t>Người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chơi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đặt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lần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lượt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các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quân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cờ</a:t>
            </a:r>
            <a:r>
              <a:rPr lang="en-US" sz="1800">
                <a:latin typeface="Bierstadt"/>
              </a:rPr>
              <a:t> </a:t>
            </a:r>
            <a:r>
              <a:rPr lang="en-US" sz="1800" err="1">
                <a:latin typeface="Bierstadt"/>
              </a:rPr>
              <a:t>của</a:t>
            </a:r>
            <a:r>
              <a:rPr lang="en-US" sz="1800">
                <a:latin typeface="Bierstadt"/>
              </a:rPr>
              <a:t> </a:t>
            </a:r>
            <a:r>
              <a:rPr lang="en-US" sz="1800" err="1">
                <a:latin typeface="Bierstadt"/>
              </a:rPr>
              <a:t>mình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sao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cho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đặt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được</a:t>
            </a:r>
            <a:r>
              <a:rPr lang="en-US" sz="1800">
                <a:latin typeface="Bierstadt"/>
              </a:rPr>
              <a:t> 5 </a:t>
            </a:r>
            <a:r>
              <a:rPr lang="en-US" sz="1800" err="1">
                <a:latin typeface="Bierstadt"/>
              </a:rPr>
              <a:t>quân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cờ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liên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tiếp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thì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sẽ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thắng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cuộc</a:t>
            </a:r>
            <a:r>
              <a:rPr lang="en-US" sz="1800">
                <a:latin typeface="Bierstadt"/>
              </a:rPr>
              <a:t>. </a:t>
            </a:r>
            <a:endParaRPr lang="en-US">
              <a:latin typeface="Bierstad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err="1">
                <a:latin typeface="Bierstadt"/>
              </a:rPr>
              <a:t>Nếu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không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có</a:t>
            </a:r>
            <a:r>
              <a:rPr lang="en-US" sz="1800">
                <a:latin typeface="Bierstadt"/>
              </a:rPr>
              <a:t> ai </a:t>
            </a:r>
            <a:r>
              <a:rPr lang="en-US" sz="1800" err="1">
                <a:latin typeface="Bierstadt"/>
              </a:rPr>
              <a:t>thắng</a:t>
            </a:r>
            <a:r>
              <a:rPr lang="en-US" sz="1800">
                <a:latin typeface="Bierstadt"/>
              </a:rPr>
              <a:t> </a:t>
            </a:r>
            <a:r>
              <a:rPr lang="en-US" sz="1800" err="1">
                <a:latin typeface="Bierstadt"/>
              </a:rPr>
              <a:t>cuộc</a:t>
            </a:r>
            <a:r>
              <a:rPr lang="en-US" sz="1800">
                <a:latin typeface="Bierstadt"/>
              </a:rPr>
              <a:t> </a:t>
            </a:r>
            <a:r>
              <a:rPr lang="en-US" sz="1800" err="1">
                <a:latin typeface="Bierstadt"/>
              </a:rPr>
              <a:t>khi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không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còn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nước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đi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thì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trò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chơi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sẽ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kết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thúc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với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kết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quả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hòa</a:t>
            </a:r>
            <a:r>
              <a:rPr lang="en-US" sz="1800">
                <a:latin typeface="Bierstadt"/>
              </a:rPr>
              <a:t>. 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9BB871-523F-7723-4B4A-9ED524FA7C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4" b="954"/>
          <a:stretch/>
        </p:blipFill>
        <p:spPr>
          <a:xfrm>
            <a:off x="341340" y="974990"/>
            <a:ext cx="4000727" cy="3841977"/>
          </a:xfrm>
          <a:prstGeom prst="roundRect">
            <a:avLst>
              <a:gd name="adj" fmla="val 2810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58C841-52E9-41B1-3952-8EF80FA8A73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1506282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FD5BA3-642D-23F7-7659-0A5A8CB35AD7}"/>
              </a:ext>
            </a:extLst>
          </p:cNvPr>
          <p:cNvSpPr>
            <a:spLocks noGrp="1"/>
          </p:cNvSpPr>
          <p:nvPr>
            <p:ph type="sldNum" idx="4294967295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F97019-62AE-FBED-E0CF-C4BB63E658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64" b="1664"/>
          <a:stretch/>
        </p:blipFill>
        <p:spPr>
          <a:xfrm>
            <a:off x="467891" y="1212831"/>
            <a:ext cx="3236168" cy="3107755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  <p:sp>
        <p:nvSpPr>
          <p:cNvPr id="5" name="Google Shape;546;p47">
            <a:extLst>
              <a:ext uri="{FF2B5EF4-FFF2-40B4-BE49-F238E27FC236}">
                <a16:creationId xmlns:a16="http://schemas.microsoft.com/office/drawing/2014/main" id="{030DE2AC-64AE-4096-E602-EDB3B93D8A25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en" sz="4000" dirty="0">
                <a:latin typeface="El Messiri" panose="020B0604020202020204" charset="-78"/>
              </a:rPr>
              <a:t>Cảnh báo nước 4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888ED8-F92D-82CA-07D6-1CAC70DCEB2B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 flipV="1">
            <a:off x="3704059" y="1855573"/>
            <a:ext cx="867941" cy="91113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830267-98B9-83EF-A270-3E8BBC08E8BB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3704059" y="2766709"/>
            <a:ext cx="867941" cy="52121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BD68648-BBDC-5B57-9AA0-DEA2BDC03CD1}"/>
              </a:ext>
            </a:extLst>
          </p:cNvPr>
          <p:cNvSpPr txBox="1"/>
          <p:nvPr/>
        </p:nvSpPr>
        <p:spPr>
          <a:xfrm>
            <a:off x="4572000" y="1655518"/>
            <a:ext cx="3236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Báo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hiệu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có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nước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4.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AFFC3D-9AB8-236E-213C-54F4F2BB5C1D}"/>
              </a:ext>
            </a:extLst>
          </p:cNvPr>
          <p:cNvSpPr txBox="1"/>
          <p:nvPr/>
        </p:nvSpPr>
        <p:spPr>
          <a:xfrm>
            <a:off x="4572000" y="3087873"/>
            <a:ext cx="3236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Tránh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thua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bất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ngờ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84662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58"/>
          <p:cNvSpPr txBox="1">
            <a:spLocks noGrp="1"/>
          </p:cNvSpPr>
          <p:nvPr>
            <p:ph type="title"/>
          </p:nvPr>
        </p:nvSpPr>
        <p:spPr>
          <a:xfrm flipH="1">
            <a:off x="4155688" y="2421186"/>
            <a:ext cx="4409869" cy="14414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latin typeface="El Messiri" panose="020B0604020202020204" charset="-78"/>
              </a:rPr>
              <a:t>Video Demo </a:t>
            </a:r>
            <a:r>
              <a:rPr lang="vi-VN" dirty="0">
                <a:latin typeface="El Messiri" panose="020B0604020202020204" charset="-78"/>
              </a:rPr>
              <a:t>sản phẩm</a:t>
            </a:r>
          </a:p>
        </p:txBody>
      </p:sp>
      <p:sp>
        <p:nvSpPr>
          <p:cNvPr id="986" name="Google Shape;986;p58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El Messiri" panose="020B0604020202020204" charset="-78"/>
              </a:rPr>
              <a:t>10</a:t>
            </a:r>
            <a:endParaRPr lang="vi-VN" dirty="0">
              <a:latin typeface="El Messiri" panose="020B0604020202020204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FA4E9C-2B1B-E71D-4011-BBD68BAC83E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251566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76"/>
          <p:cNvSpPr txBox="1">
            <a:spLocks noGrp="1"/>
          </p:cNvSpPr>
          <p:nvPr>
            <p:ph type="title"/>
          </p:nvPr>
        </p:nvSpPr>
        <p:spPr>
          <a:xfrm>
            <a:off x="453231" y="1107869"/>
            <a:ext cx="8237537" cy="1761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El Messiri" panose="020B0604020202020204" charset="-78"/>
              </a:rPr>
              <a:t>Thank you for listening!</a:t>
            </a:r>
            <a:endParaRPr dirty="0">
              <a:latin typeface="El Messiri" panose="020B0604020202020204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1A7EF3-C8A9-A5D0-A6E1-83063E830439}"/>
              </a:ext>
            </a:extLst>
          </p:cNvPr>
          <p:cNvSpPr txBox="1">
            <a:spLocks/>
          </p:cNvSpPr>
          <p:nvPr/>
        </p:nvSpPr>
        <p:spPr>
          <a:xfrm>
            <a:off x="8472458" y="4649362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62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57373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58"/>
          <p:cNvSpPr txBox="1">
            <a:spLocks noGrp="1"/>
          </p:cNvSpPr>
          <p:nvPr>
            <p:ph type="title" idx="2"/>
          </p:nvPr>
        </p:nvSpPr>
        <p:spPr>
          <a:xfrm flipH="1">
            <a:off x="2739594" y="1951800"/>
            <a:ext cx="3664811" cy="12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El Messiri" panose="020B0604020202020204" charset="-78"/>
              </a:rPr>
              <a:t>Q&amp;A</a:t>
            </a:r>
            <a:endParaRPr lang="vi-VN" dirty="0">
              <a:latin typeface="El Messiri" panose="020B0604020202020204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FA4E9C-2B1B-E71D-4011-BBD68BAC83E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1772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9"/>
          <p:cNvSpPr txBox="1">
            <a:spLocks noGrp="1"/>
          </p:cNvSpPr>
          <p:nvPr>
            <p:ph type="title"/>
          </p:nvPr>
        </p:nvSpPr>
        <p:spPr>
          <a:xfrm>
            <a:off x="478818" y="145189"/>
            <a:ext cx="5806740" cy="12145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4000" dirty="0">
                <a:latin typeface="El Messiri" panose="020B0604020202020204" charset="-78"/>
              </a:rPr>
              <a:t>Chế độ “Tốc độ” (</a:t>
            </a:r>
            <a:r>
              <a:rPr lang="vi-VN" sz="4000" dirty="0" err="1">
                <a:latin typeface="El Messiri" panose="020B0604020202020204" charset="-78"/>
              </a:rPr>
              <a:t>Rush</a:t>
            </a:r>
            <a:r>
              <a:rPr lang="vi-VN" sz="4000" dirty="0">
                <a:latin typeface="El Messiri" panose="020B0604020202020204" charset="-78"/>
              </a:rPr>
              <a:t>)</a:t>
            </a:r>
            <a:endParaRPr lang="en" sz="4000" dirty="0">
              <a:latin typeface="El Messiri" panose="020B0604020202020204" charset="-78"/>
            </a:endParaRPr>
          </a:p>
          <a:p>
            <a:endParaRPr lang="en" dirty="0">
              <a:latin typeface="El Messiri" panose="020B0604020202020204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5263-3D73-509D-423C-BBD11B9CF51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7921624A-9984-BD56-F40C-1D2BF49BE3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39" r="6639"/>
          <a:stretch/>
        </p:blipFill>
        <p:spPr>
          <a:xfrm>
            <a:off x="476277" y="1149616"/>
            <a:ext cx="3738789" cy="3500664"/>
          </a:xfrm>
          <a:prstGeom prst="roundRect">
            <a:avLst>
              <a:gd name="adj" fmla="val 2810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5BF0F0-B365-0D34-20F5-5BD19E0F0E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" r="12"/>
          <a:stretch/>
        </p:blipFill>
        <p:spPr>
          <a:xfrm>
            <a:off x="4699027" y="1149616"/>
            <a:ext cx="3992789" cy="3500664"/>
          </a:xfrm>
          <a:prstGeom prst="roundRect">
            <a:avLst>
              <a:gd name="adj" fmla="val 2810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>
            <a:extLst>
              <a:ext uri="{FF2B5EF4-FFF2-40B4-BE49-F238E27FC236}">
                <a16:creationId xmlns:a16="http://schemas.microsoft.com/office/drawing/2014/main" id="{BFA4BFCC-ECE8-70F3-A1F7-40A3E63686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0341" t="-5831" r="-20119" b="-5831"/>
          <a:stretch/>
        </p:blipFill>
        <p:spPr>
          <a:xfrm>
            <a:off x="160020" y="142015"/>
            <a:ext cx="8823960" cy="4859470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2F5775-2DD8-8FA4-8B5B-A41575FC338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177821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6C0D892B-A7F9-B003-F2B3-F7B6524CF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4364182" y="2257736"/>
            <a:ext cx="4066593" cy="841800"/>
          </a:xfrm>
        </p:spPr>
        <p:txBody>
          <a:bodyPr/>
          <a:lstStyle/>
          <a:p>
            <a:r>
              <a:rPr lang="vi-VN" dirty="0" err="1"/>
              <a:t>Menu</a:t>
            </a:r>
            <a:r>
              <a:rPr lang="vi-VN" dirty="0"/>
              <a:t> Chính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10470BD4-2875-2C13-78C8-99E45B3910F6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 flipH="1">
            <a:off x="6525175" y="1035674"/>
            <a:ext cx="1905600" cy="1239900"/>
          </a:xfrm>
        </p:spPr>
        <p:txBody>
          <a:bodyPr/>
          <a:lstStyle/>
          <a:p>
            <a:r>
              <a:rPr lang="vi-VN" dirty="0"/>
              <a:t>02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EDC57AE-4C64-09F5-A424-BC962184D6A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6957001"/>
      </p:ext>
    </p:extLst>
  </p:cSld>
  <p:clrMapOvr>
    <a:masterClrMapping/>
  </p:clrMapOvr>
</p:sld>
</file>

<file path=ppt/theme/theme1.xml><?xml version="1.0" encoding="utf-8"?>
<a:theme xmlns:a="http://schemas.openxmlformats.org/drawingml/2006/main" name="Programming Language Master's Degree by Slidesgo">
  <a:themeElements>
    <a:clrScheme name="Simple Light">
      <a:dk1>
        <a:srgbClr val="000000"/>
      </a:dk1>
      <a:lt1>
        <a:srgbClr val="FFFFFF"/>
      </a:lt1>
      <a:dk2>
        <a:srgbClr val="E5E1EE"/>
      </a:dk2>
      <a:lt2>
        <a:srgbClr val="8E7CC3"/>
      </a:lt2>
      <a:accent1>
        <a:srgbClr val="FF594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Custom 1">
      <a:majorFont>
        <a:latin typeface="Lucida Bright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1C697862BC5E40A1558EFFD2E56BC8" ma:contentTypeVersion="6" ma:contentTypeDescription="Create a new document." ma:contentTypeScope="" ma:versionID="488c4124069abbcf42c57e8448558319">
  <xsd:schema xmlns:xsd="http://www.w3.org/2001/XMLSchema" xmlns:xs="http://www.w3.org/2001/XMLSchema" xmlns:p="http://schemas.microsoft.com/office/2006/metadata/properties" xmlns:ns3="9845fe17-0817-4ef9-96bc-9199a3d73abc" targetNamespace="http://schemas.microsoft.com/office/2006/metadata/properties" ma:root="true" ma:fieldsID="fa777e70acf5a2ac936080ffe47a8653" ns3:_="">
    <xsd:import namespace="9845fe17-0817-4ef9-96bc-9199a3d73ab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45fe17-0817-4ef9-96bc-9199a3d73a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8DB880F-BC35-4B1B-B834-E431081782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884223-9B39-49E2-95DB-4EFE81E30945}">
  <ds:schemaRefs>
    <ds:schemaRef ds:uri="9845fe17-0817-4ef9-96bc-9199a3d73ab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2B411DA-71C6-400B-91DC-B8E4936B4887}">
  <ds:schemaRefs>
    <ds:schemaRef ds:uri="http://schemas.microsoft.com/office/2006/metadata/properties"/>
    <ds:schemaRef ds:uri="http://purl.org/dc/elements/1.1/"/>
    <ds:schemaRef ds:uri="http://www.w3.org/XML/1998/namespace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9845fe17-0817-4ef9-96bc-9199a3d73abc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1537</Words>
  <Application>Microsoft Office PowerPoint</Application>
  <PresentationFormat>On-screen Show (16:9)</PresentationFormat>
  <Paragraphs>357</Paragraphs>
  <Slides>63</Slides>
  <Notes>26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2" baseType="lpstr">
      <vt:lpstr>Arial</vt:lpstr>
      <vt:lpstr>Cascadia Code</vt:lpstr>
      <vt:lpstr>Nunito</vt:lpstr>
      <vt:lpstr>El Messiri</vt:lpstr>
      <vt:lpstr>Actor</vt:lpstr>
      <vt:lpstr>Bierstadt</vt:lpstr>
      <vt:lpstr>Baloo 2</vt:lpstr>
      <vt:lpstr>Lucida Bright</vt:lpstr>
      <vt:lpstr>Programming Language Master's Degree by Slidesgo</vt:lpstr>
      <vt:lpstr>ĐỒ ÁN MÔN KỸ THUẬT LẬP TRÌNH</vt:lpstr>
      <vt:lpstr>Các thành viên trong nhóm</vt:lpstr>
      <vt:lpstr>Nội dung</vt:lpstr>
      <vt:lpstr>Giới thiệu về trò chơi</vt:lpstr>
      <vt:lpstr>Trò chơi Caro (Gomoku)</vt:lpstr>
      <vt:lpstr>PowerPoint Presentation</vt:lpstr>
      <vt:lpstr>Chế độ “Tốc độ” (Rush) </vt:lpstr>
      <vt:lpstr>PowerPoint Presentation</vt:lpstr>
      <vt:lpstr>Menu Chính</vt:lpstr>
      <vt:lpstr>PowerPoint Presentation</vt:lpstr>
      <vt:lpstr>PowerPoint Presentation</vt:lpstr>
      <vt:lpstr>Menu </vt:lpstr>
      <vt:lpstr>Chú thích điều hướng</vt:lpstr>
      <vt:lpstr>Cài đặt</vt:lpstr>
      <vt:lpstr>PowerPoint Presentation</vt:lpstr>
      <vt:lpstr>PowerPoint Presentation</vt:lpstr>
      <vt:lpstr>Ngôn ngữ, chủ đề</vt:lpstr>
      <vt:lpstr>PowerPoint Presentation</vt:lpstr>
      <vt:lpstr>PowerPoint Presentation</vt:lpstr>
      <vt:lpstr>PowerPoint Presentation</vt:lpstr>
      <vt:lpstr>Điều hướng trong trò chơi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Lưu và tải trò chơi, phát lại</vt:lpstr>
      <vt:lpstr>Màn hình lưu</vt:lpstr>
      <vt:lpstr>Quét các file và đọc thời gian lưu</vt:lpstr>
      <vt:lpstr>Tính năng tìm kiếm</vt:lpstr>
      <vt:lpstr>PowerPoint Presentation</vt:lpstr>
      <vt:lpstr>Tạo ván đấu mới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Đánh với máy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Tính năng bổ trợ</vt:lpstr>
      <vt:lpstr>PowerPoint Presentation</vt:lpstr>
      <vt:lpstr>PowerPoint Presentation</vt:lpstr>
      <vt:lpstr>PowerPoint Presentation</vt:lpstr>
      <vt:lpstr>PowerPoint Presentation</vt:lpstr>
      <vt:lpstr>Video Demo sản phẩm</vt:lpstr>
      <vt:lpstr>Thank you for listening!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Language Master's Degree</dc:title>
  <dc:creator>thông nguyên quang</dc:creator>
  <cp:lastModifiedBy>NGUYỄN QUANG THÔNG</cp:lastModifiedBy>
  <cp:revision>2</cp:revision>
  <dcterms:modified xsi:type="dcterms:W3CDTF">2023-04-19T14:45:33Z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0x010100171C697862BC5E40A1558EFFD2E56BC8</vt:lpwstr>
  </property>
</Properties>
</file>